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7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8" r:id="rId17"/>
    <p:sldId id="302" r:id="rId18"/>
    <p:sldId id="303" r:id="rId19"/>
    <p:sldId id="304" r:id="rId20"/>
    <p:sldId id="305" r:id="rId21"/>
    <p:sldId id="306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338" r:id="rId52"/>
    <p:sldId id="339" r:id="rId53"/>
    <p:sldId id="340" r:id="rId54"/>
    <p:sldId id="261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8"/>
    <p:restoredTop sz="94060"/>
  </p:normalViewPr>
  <p:slideViewPr>
    <p:cSldViewPr snapToGrid="0" snapToObjects="1">
      <p:cViewPr varScale="1">
        <p:scale>
          <a:sx n="101" d="100"/>
          <a:sy n="101" d="100"/>
        </p:scale>
        <p:origin x="216" y="2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754F8-44F2-254E-B11D-D5AD5B93540B}" type="doc">
      <dgm:prSet loTypeId="urn:microsoft.com/office/officeart/2009/3/layout/OpposingIdea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715AC1-47CA-0A45-AD99-1B1FBE10355C}">
      <dgm:prSet phldrT="[文本]"/>
      <dgm:spPr/>
      <dgm:t>
        <a:bodyPr/>
        <a:lstStyle/>
        <a:p>
          <a:r>
            <a:rPr lang="en-US" altLang="zh-CN" dirty="0"/>
            <a:t>PHP</a:t>
          </a:r>
          <a:endParaRPr lang="zh-CN" altLang="en-US" dirty="0"/>
        </a:p>
      </dgm:t>
    </dgm:pt>
    <dgm:pt modelId="{FD830CBE-3089-3F44-B765-18E55718B48C}" type="parTrans" cxnId="{BC36CF97-7412-BE47-B454-A81868798F1F}">
      <dgm:prSet/>
      <dgm:spPr/>
      <dgm:t>
        <a:bodyPr/>
        <a:lstStyle/>
        <a:p>
          <a:endParaRPr lang="zh-CN" altLang="en-US"/>
        </a:p>
      </dgm:t>
    </dgm:pt>
    <dgm:pt modelId="{9BDFABB2-9829-374A-B0DE-6A9E6D54201A}" type="sibTrans" cxnId="{BC36CF97-7412-BE47-B454-A81868798F1F}">
      <dgm:prSet/>
      <dgm:spPr/>
      <dgm:t>
        <a:bodyPr/>
        <a:lstStyle/>
        <a:p>
          <a:endParaRPr lang="zh-CN" altLang="en-US"/>
        </a:p>
      </dgm:t>
    </dgm:pt>
    <dgm:pt modelId="{822FED25-590E-BB49-9092-0496F8C93BD5}">
      <dgm:prSet phldrT="[文本]"/>
      <dgm:spPr/>
      <dgm:t>
        <a:bodyPr/>
        <a:lstStyle/>
        <a:p>
          <a:r>
            <a:rPr lang="zh-CN" altLang="en-US" dirty="0"/>
            <a:t>同步</a:t>
          </a:r>
        </a:p>
      </dgm:t>
    </dgm:pt>
    <dgm:pt modelId="{B3B5F109-1843-114B-99E4-2C665A706E82}" type="parTrans" cxnId="{0EBD4910-8516-2148-85B5-1BC21A51A587}">
      <dgm:prSet/>
      <dgm:spPr/>
      <dgm:t>
        <a:bodyPr/>
        <a:lstStyle/>
        <a:p>
          <a:endParaRPr lang="zh-CN" altLang="en-US"/>
        </a:p>
      </dgm:t>
    </dgm:pt>
    <dgm:pt modelId="{B6723B97-E167-8B4A-A44D-CE5D51489507}" type="sibTrans" cxnId="{0EBD4910-8516-2148-85B5-1BC21A51A587}">
      <dgm:prSet/>
      <dgm:spPr/>
      <dgm:t>
        <a:bodyPr/>
        <a:lstStyle/>
        <a:p>
          <a:endParaRPr lang="zh-CN" altLang="en-US"/>
        </a:p>
      </dgm:t>
    </dgm:pt>
    <dgm:pt modelId="{354698F2-1C13-A649-BD21-CC7C28F8F459}">
      <dgm:prSet phldrT="[文本]"/>
      <dgm:spPr/>
      <dgm:t>
        <a:bodyPr/>
        <a:lstStyle/>
        <a:p>
          <a:r>
            <a:rPr lang="en-US" altLang="zh-CN" dirty="0"/>
            <a:t>Node.js</a:t>
          </a:r>
          <a:endParaRPr lang="zh-CN" altLang="en-US" dirty="0"/>
        </a:p>
      </dgm:t>
    </dgm:pt>
    <dgm:pt modelId="{F7EBA420-09E4-AD40-B013-04C3FD2AA1BF}" type="parTrans" cxnId="{4A90F812-B72F-854E-BB60-EAEC4B58E290}">
      <dgm:prSet/>
      <dgm:spPr/>
      <dgm:t>
        <a:bodyPr/>
        <a:lstStyle/>
        <a:p>
          <a:endParaRPr lang="zh-CN" altLang="en-US"/>
        </a:p>
      </dgm:t>
    </dgm:pt>
    <dgm:pt modelId="{36881A12-4ADE-3C4C-A357-E1FB389E853E}" type="sibTrans" cxnId="{4A90F812-B72F-854E-BB60-EAEC4B58E290}">
      <dgm:prSet/>
      <dgm:spPr/>
      <dgm:t>
        <a:bodyPr/>
        <a:lstStyle/>
        <a:p>
          <a:endParaRPr lang="zh-CN" altLang="en-US"/>
        </a:p>
      </dgm:t>
    </dgm:pt>
    <dgm:pt modelId="{171853B6-E29B-3642-A0D6-98D108874E9D}">
      <dgm:prSet phldrT="[文本]"/>
      <dgm:spPr/>
      <dgm:t>
        <a:bodyPr/>
        <a:lstStyle/>
        <a:p>
          <a:r>
            <a:rPr lang="zh-CN" altLang="en-US" dirty="0"/>
            <a:t>异步</a:t>
          </a:r>
        </a:p>
      </dgm:t>
    </dgm:pt>
    <dgm:pt modelId="{ABDF1C61-2AC3-F448-98CD-FCF8781FA673}" type="parTrans" cxnId="{124EEA63-41D4-E34F-B4A3-D46AD4A37044}">
      <dgm:prSet/>
      <dgm:spPr/>
      <dgm:t>
        <a:bodyPr/>
        <a:lstStyle/>
        <a:p>
          <a:endParaRPr lang="zh-CN" altLang="en-US"/>
        </a:p>
      </dgm:t>
    </dgm:pt>
    <dgm:pt modelId="{1BE9C357-AD69-4A42-B44F-93A8D5F36E07}" type="sibTrans" cxnId="{124EEA63-41D4-E34F-B4A3-D46AD4A37044}">
      <dgm:prSet/>
      <dgm:spPr/>
      <dgm:t>
        <a:bodyPr/>
        <a:lstStyle/>
        <a:p>
          <a:endParaRPr lang="zh-CN" altLang="en-US"/>
        </a:p>
      </dgm:t>
    </dgm:pt>
    <dgm:pt modelId="{2E9DB540-5A56-314B-93C7-E310C606E4D7}" type="pres">
      <dgm:prSet presAssocID="{41D754F8-44F2-254E-B11D-D5AD5B93540B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72D0DC55-AA30-0540-9634-9C89B40582AB}" type="pres">
      <dgm:prSet presAssocID="{41D754F8-44F2-254E-B11D-D5AD5B93540B}" presName="Background" presStyleLbl="node1" presStyleIdx="0" presStyleCnt="1"/>
      <dgm:spPr/>
    </dgm:pt>
    <dgm:pt modelId="{5430A7DB-7D7B-954F-87A1-567256221A36}" type="pres">
      <dgm:prSet presAssocID="{41D754F8-44F2-254E-B11D-D5AD5B93540B}" presName="Divider" presStyleLbl="callout" presStyleIdx="0" presStyleCnt="1"/>
      <dgm:spPr/>
    </dgm:pt>
    <dgm:pt modelId="{F3EC44A0-E6A6-A045-8DF1-673F5CD615B3}" type="pres">
      <dgm:prSet presAssocID="{41D754F8-44F2-254E-B11D-D5AD5B93540B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930291A-6C87-9B49-B7FF-59DB85649E2C}" type="pres">
      <dgm:prSet presAssocID="{41D754F8-44F2-254E-B11D-D5AD5B93540B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CD141C9-9F9C-BF41-BBB5-921203B2FCA8}" type="pres">
      <dgm:prSet presAssocID="{41D754F8-44F2-254E-B11D-D5AD5B93540B}" presName="ParentText1" presStyleLbl="revTx" presStyleIdx="0" presStyleCnt="0">
        <dgm:presLayoutVars>
          <dgm:chMax val="1"/>
          <dgm:chPref val="1"/>
        </dgm:presLayoutVars>
      </dgm:prSet>
      <dgm:spPr/>
    </dgm:pt>
    <dgm:pt modelId="{4DECA28E-8CBB-2B4A-8C41-F11EB9722537}" type="pres">
      <dgm:prSet presAssocID="{41D754F8-44F2-254E-B11D-D5AD5B93540B}" presName="ParentShape1" presStyleLbl="alignImgPlace1" presStyleIdx="0" presStyleCnt="2">
        <dgm:presLayoutVars/>
      </dgm:prSet>
      <dgm:spPr/>
    </dgm:pt>
    <dgm:pt modelId="{1092D88F-4407-274A-9FB5-833D553A3E2F}" type="pres">
      <dgm:prSet presAssocID="{41D754F8-44F2-254E-B11D-D5AD5B93540B}" presName="ParentText2" presStyleLbl="revTx" presStyleIdx="0" presStyleCnt="0">
        <dgm:presLayoutVars>
          <dgm:chMax val="1"/>
          <dgm:chPref val="1"/>
        </dgm:presLayoutVars>
      </dgm:prSet>
      <dgm:spPr/>
    </dgm:pt>
    <dgm:pt modelId="{0DA57BB4-EB48-4844-8E02-1564644D69C5}" type="pres">
      <dgm:prSet presAssocID="{41D754F8-44F2-254E-B11D-D5AD5B93540B}" presName="ParentShape2" presStyleLbl="alignImgPlace1" presStyleIdx="1" presStyleCnt="2">
        <dgm:presLayoutVars/>
      </dgm:prSet>
      <dgm:spPr/>
    </dgm:pt>
  </dgm:ptLst>
  <dgm:cxnLst>
    <dgm:cxn modelId="{98AF3607-2E52-3A43-BACB-651F89449BE9}" type="presOf" srcId="{171853B6-E29B-3642-A0D6-98D108874E9D}" destId="{3930291A-6C87-9B49-B7FF-59DB85649E2C}" srcOrd="0" destOrd="0" presId="urn:microsoft.com/office/officeart/2009/3/layout/OpposingIdeas"/>
    <dgm:cxn modelId="{0EBD4910-8516-2148-85B5-1BC21A51A587}" srcId="{9E715AC1-47CA-0A45-AD99-1B1FBE10355C}" destId="{822FED25-590E-BB49-9092-0496F8C93BD5}" srcOrd="0" destOrd="0" parTransId="{B3B5F109-1843-114B-99E4-2C665A706E82}" sibTransId="{B6723B97-E167-8B4A-A44D-CE5D51489507}"/>
    <dgm:cxn modelId="{4A90F812-B72F-854E-BB60-EAEC4B58E290}" srcId="{41D754F8-44F2-254E-B11D-D5AD5B93540B}" destId="{354698F2-1C13-A649-BD21-CC7C28F8F459}" srcOrd="1" destOrd="0" parTransId="{F7EBA420-09E4-AD40-B013-04C3FD2AA1BF}" sibTransId="{36881A12-4ADE-3C4C-A357-E1FB389E853E}"/>
    <dgm:cxn modelId="{124EEA63-41D4-E34F-B4A3-D46AD4A37044}" srcId="{354698F2-1C13-A649-BD21-CC7C28F8F459}" destId="{171853B6-E29B-3642-A0D6-98D108874E9D}" srcOrd="0" destOrd="0" parTransId="{ABDF1C61-2AC3-F448-98CD-FCF8781FA673}" sibTransId="{1BE9C357-AD69-4A42-B44F-93A8D5F36E07}"/>
    <dgm:cxn modelId="{AF934394-CDA7-F74C-87E8-69C9DEE1A9B6}" type="presOf" srcId="{822FED25-590E-BB49-9092-0496F8C93BD5}" destId="{F3EC44A0-E6A6-A045-8DF1-673F5CD615B3}" srcOrd="0" destOrd="0" presId="urn:microsoft.com/office/officeart/2009/3/layout/OpposingIdeas"/>
    <dgm:cxn modelId="{BC36CF97-7412-BE47-B454-A81868798F1F}" srcId="{41D754F8-44F2-254E-B11D-D5AD5B93540B}" destId="{9E715AC1-47CA-0A45-AD99-1B1FBE10355C}" srcOrd="0" destOrd="0" parTransId="{FD830CBE-3089-3F44-B765-18E55718B48C}" sibTransId="{9BDFABB2-9829-374A-B0DE-6A9E6D54201A}"/>
    <dgm:cxn modelId="{4F1DB99B-3921-8C46-ACEC-8CCE60A49337}" type="presOf" srcId="{354698F2-1C13-A649-BD21-CC7C28F8F459}" destId="{1092D88F-4407-274A-9FB5-833D553A3E2F}" srcOrd="0" destOrd="0" presId="urn:microsoft.com/office/officeart/2009/3/layout/OpposingIdeas"/>
    <dgm:cxn modelId="{8228A8D2-10CB-A34A-A6A6-D37ED948CAEB}" type="presOf" srcId="{354698F2-1C13-A649-BD21-CC7C28F8F459}" destId="{0DA57BB4-EB48-4844-8E02-1564644D69C5}" srcOrd="1" destOrd="0" presId="urn:microsoft.com/office/officeart/2009/3/layout/OpposingIdeas"/>
    <dgm:cxn modelId="{A186FCF8-65E6-4D44-B400-CB0128422EFB}" type="presOf" srcId="{41D754F8-44F2-254E-B11D-D5AD5B93540B}" destId="{2E9DB540-5A56-314B-93C7-E310C606E4D7}" srcOrd="0" destOrd="0" presId="urn:microsoft.com/office/officeart/2009/3/layout/OpposingIdeas"/>
    <dgm:cxn modelId="{819451FA-C44C-B04E-9E46-E3396A78A22E}" type="presOf" srcId="{9E715AC1-47CA-0A45-AD99-1B1FBE10355C}" destId="{4DECA28E-8CBB-2B4A-8C41-F11EB9722537}" srcOrd="1" destOrd="0" presId="urn:microsoft.com/office/officeart/2009/3/layout/OpposingIdeas"/>
    <dgm:cxn modelId="{2F16B2FF-F86B-FF46-B961-1E38942CE124}" type="presOf" srcId="{9E715AC1-47CA-0A45-AD99-1B1FBE10355C}" destId="{9CD141C9-9F9C-BF41-BBB5-921203B2FCA8}" srcOrd="0" destOrd="0" presId="urn:microsoft.com/office/officeart/2009/3/layout/OpposingIdeas"/>
    <dgm:cxn modelId="{653CBAE1-D983-C342-81CE-AC65F142B163}" type="presParOf" srcId="{2E9DB540-5A56-314B-93C7-E310C606E4D7}" destId="{72D0DC55-AA30-0540-9634-9C89B40582AB}" srcOrd="0" destOrd="0" presId="urn:microsoft.com/office/officeart/2009/3/layout/OpposingIdeas"/>
    <dgm:cxn modelId="{E43D7415-5FEF-3F47-A9C3-70C28163DB71}" type="presParOf" srcId="{2E9DB540-5A56-314B-93C7-E310C606E4D7}" destId="{5430A7DB-7D7B-954F-87A1-567256221A36}" srcOrd="1" destOrd="0" presId="urn:microsoft.com/office/officeart/2009/3/layout/OpposingIdeas"/>
    <dgm:cxn modelId="{EF8A2465-082D-7E41-87FA-3E1B75EE5F00}" type="presParOf" srcId="{2E9DB540-5A56-314B-93C7-E310C606E4D7}" destId="{F3EC44A0-E6A6-A045-8DF1-673F5CD615B3}" srcOrd="2" destOrd="0" presId="urn:microsoft.com/office/officeart/2009/3/layout/OpposingIdeas"/>
    <dgm:cxn modelId="{F4851697-7549-D442-AD9A-9ADF5725C524}" type="presParOf" srcId="{2E9DB540-5A56-314B-93C7-E310C606E4D7}" destId="{3930291A-6C87-9B49-B7FF-59DB85649E2C}" srcOrd="3" destOrd="0" presId="urn:microsoft.com/office/officeart/2009/3/layout/OpposingIdeas"/>
    <dgm:cxn modelId="{0E36B74C-FAF5-0544-BC92-F66B8E913ECE}" type="presParOf" srcId="{2E9DB540-5A56-314B-93C7-E310C606E4D7}" destId="{9CD141C9-9F9C-BF41-BBB5-921203B2FCA8}" srcOrd="4" destOrd="0" presId="urn:microsoft.com/office/officeart/2009/3/layout/OpposingIdeas"/>
    <dgm:cxn modelId="{E1EFB177-E7B3-1541-8C2F-148A941F653C}" type="presParOf" srcId="{2E9DB540-5A56-314B-93C7-E310C606E4D7}" destId="{4DECA28E-8CBB-2B4A-8C41-F11EB9722537}" srcOrd="5" destOrd="0" presId="urn:microsoft.com/office/officeart/2009/3/layout/OpposingIdeas"/>
    <dgm:cxn modelId="{E55C529B-4409-0F42-B834-B8F01A6EB1BF}" type="presParOf" srcId="{2E9DB540-5A56-314B-93C7-E310C606E4D7}" destId="{1092D88F-4407-274A-9FB5-833D553A3E2F}" srcOrd="6" destOrd="0" presId="urn:microsoft.com/office/officeart/2009/3/layout/OpposingIdeas"/>
    <dgm:cxn modelId="{02C30791-9CCC-7949-9ADC-FE27C2D31886}" type="presParOf" srcId="{2E9DB540-5A56-314B-93C7-E310C606E4D7}" destId="{0DA57BB4-EB48-4844-8E02-1564644D69C5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69C9652-0FCF-5847-B614-70C75CA95BF2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D498F34-357C-4B49-A6D0-809F73191FFF}">
      <dgm:prSet phldrT="[文本]"/>
      <dgm:spPr/>
      <dgm:t>
        <a:bodyPr/>
        <a:lstStyle/>
        <a:p>
          <a:r>
            <a:rPr lang="en-US" altLang="zh-CN" dirty="0"/>
            <a:t>V8</a:t>
          </a:r>
          <a:r>
            <a:rPr lang="zh-CN" altLang="en-US" dirty="0"/>
            <a:t>横空出世，超越同期所有</a:t>
          </a:r>
          <a:r>
            <a:rPr lang="en-US" altLang="zh-CN" dirty="0" err="1"/>
            <a:t>javascript</a:t>
          </a:r>
          <a:r>
            <a:rPr lang="zh-CN" altLang="en-US" dirty="0"/>
            <a:t>虚拟机</a:t>
          </a:r>
        </a:p>
      </dgm:t>
    </dgm:pt>
    <dgm:pt modelId="{CFF90696-2D18-B24E-BE8D-3CE3A4D342DB}" type="parTrans" cxnId="{8FB67087-5979-2748-AB89-733247FA7039}">
      <dgm:prSet/>
      <dgm:spPr/>
      <dgm:t>
        <a:bodyPr/>
        <a:lstStyle/>
        <a:p>
          <a:endParaRPr lang="zh-CN" altLang="en-US"/>
        </a:p>
      </dgm:t>
    </dgm:pt>
    <dgm:pt modelId="{F10C2CD4-B28C-BA4F-A8F2-9DA2F991C731}" type="sibTrans" cxnId="{8FB67087-5979-2748-AB89-733247FA7039}">
      <dgm:prSet/>
      <dgm:spPr/>
      <dgm:t>
        <a:bodyPr/>
        <a:lstStyle/>
        <a:p>
          <a:endParaRPr lang="zh-CN" altLang="en-US"/>
        </a:p>
      </dgm:t>
    </dgm:pt>
    <dgm:pt modelId="{7363EAD4-A5CA-334F-9397-1BE4D992BC54}">
      <dgm:prSet phldrT="[文本]"/>
      <dgm:spPr/>
      <dgm:t>
        <a:bodyPr/>
        <a:lstStyle/>
        <a:p>
          <a:r>
            <a:rPr lang="en-US" altLang="zh-CN" dirty="0"/>
            <a:t>Java</a:t>
          </a:r>
          <a:r>
            <a:rPr lang="zh-CN" altLang="en-US" dirty="0"/>
            <a:t>高性能虚拟机</a:t>
          </a:r>
        </a:p>
      </dgm:t>
    </dgm:pt>
    <dgm:pt modelId="{C5B5F324-4B78-D444-81FA-F8D4FCD5A110}" type="parTrans" cxnId="{70D0DA09-E2AB-FF4E-B1D6-8989E1DFB265}">
      <dgm:prSet/>
      <dgm:spPr/>
      <dgm:t>
        <a:bodyPr/>
        <a:lstStyle/>
        <a:p>
          <a:endParaRPr lang="zh-CN" altLang="en-US"/>
        </a:p>
      </dgm:t>
    </dgm:pt>
    <dgm:pt modelId="{3C1FF85D-3684-9443-A017-2F3884E07E5F}" type="sibTrans" cxnId="{70D0DA09-E2AB-FF4E-B1D6-8989E1DFB265}">
      <dgm:prSet/>
      <dgm:spPr/>
      <dgm:t>
        <a:bodyPr/>
        <a:lstStyle/>
        <a:p>
          <a:endParaRPr lang="zh-CN" altLang="en-US"/>
        </a:p>
      </dgm:t>
    </dgm:pt>
    <dgm:pt modelId="{908232C9-5B1C-5E4C-88B8-CC743C7C0229}">
      <dgm:prSet phldrT="[文本]"/>
      <dgm:spPr/>
      <dgm:t>
        <a:bodyPr/>
        <a:lstStyle/>
        <a:p>
          <a:r>
            <a:rPr lang="en-US" altLang="zh-CN" dirty="0"/>
            <a:t>Self</a:t>
          </a:r>
          <a:r>
            <a:rPr lang="zh-CN" altLang="en-US" dirty="0"/>
            <a:t>高性能虚拟机</a:t>
          </a:r>
        </a:p>
      </dgm:t>
    </dgm:pt>
    <dgm:pt modelId="{B5EBF1DB-6D11-4A44-AF7C-FC679163F7B6}" type="parTrans" cxnId="{EC38C4AB-D2F2-E146-BD40-A7AB2E4CC7F6}">
      <dgm:prSet/>
      <dgm:spPr/>
      <dgm:t>
        <a:bodyPr/>
        <a:lstStyle/>
        <a:p>
          <a:endParaRPr lang="zh-CN" altLang="en-US"/>
        </a:p>
      </dgm:t>
    </dgm:pt>
    <dgm:pt modelId="{84841470-6EA2-A646-B295-10FCE0A0072D}" type="sibTrans" cxnId="{EC38C4AB-D2F2-E146-BD40-A7AB2E4CC7F6}">
      <dgm:prSet/>
      <dgm:spPr/>
      <dgm:t>
        <a:bodyPr/>
        <a:lstStyle/>
        <a:p>
          <a:endParaRPr lang="zh-CN" altLang="en-US"/>
        </a:p>
      </dgm:t>
    </dgm:pt>
    <dgm:pt modelId="{6BB9560E-1FEA-3448-8C7E-227037E3ED6B}">
      <dgm:prSet phldrT="[文本]"/>
      <dgm:spPr/>
      <dgm:t>
        <a:bodyPr/>
        <a:lstStyle/>
        <a:p>
          <a:r>
            <a:rPr lang="en-US" altLang="zh-CN" dirty="0"/>
            <a:t>Smalltalk</a:t>
          </a:r>
          <a:r>
            <a:rPr lang="zh-CN" altLang="en-US" dirty="0"/>
            <a:t>高性能虚拟机</a:t>
          </a:r>
        </a:p>
      </dgm:t>
    </dgm:pt>
    <dgm:pt modelId="{80596A88-C539-994B-A5A7-4ECF30F52A7A}" type="parTrans" cxnId="{BF21692B-DFB3-4242-804A-D0D29BAA6C6A}">
      <dgm:prSet/>
      <dgm:spPr/>
      <dgm:t>
        <a:bodyPr/>
        <a:lstStyle/>
        <a:p>
          <a:endParaRPr lang="zh-CN" altLang="en-US"/>
        </a:p>
      </dgm:t>
    </dgm:pt>
    <dgm:pt modelId="{D5888BCF-4D81-5D45-A406-9BBC91461667}" type="sibTrans" cxnId="{BF21692B-DFB3-4242-804A-D0D29BAA6C6A}">
      <dgm:prSet/>
      <dgm:spPr/>
      <dgm:t>
        <a:bodyPr/>
        <a:lstStyle/>
        <a:p>
          <a:endParaRPr lang="zh-CN" altLang="en-US"/>
        </a:p>
      </dgm:t>
    </dgm:pt>
    <dgm:pt modelId="{5E05FC86-166C-9749-8FCB-809FB114ADDA}" type="pres">
      <dgm:prSet presAssocID="{269C9652-0FCF-5847-B614-70C75CA95BF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1BBE55D-67D8-4445-8FFE-37BF6AFD3122}" type="pres">
      <dgm:prSet presAssocID="{7D498F34-357C-4B49-A6D0-809F73191FFF}" presName="centerShape" presStyleLbl="node0" presStyleIdx="0" presStyleCnt="1"/>
      <dgm:spPr/>
    </dgm:pt>
    <dgm:pt modelId="{47FD2198-4CC2-8340-92DE-FCF2046C0A3B}" type="pres">
      <dgm:prSet presAssocID="{C5B5F324-4B78-D444-81FA-F8D4FCD5A110}" presName="parTrans" presStyleLbl="bgSibTrans2D1" presStyleIdx="0" presStyleCnt="3"/>
      <dgm:spPr/>
    </dgm:pt>
    <dgm:pt modelId="{18670477-1F6E-6A47-B851-42D61F9BE258}" type="pres">
      <dgm:prSet presAssocID="{7363EAD4-A5CA-334F-9397-1BE4D992BC54}" presName="node" presStyleLbl="node1" presStyleIdx="0" presStyleCnt="3">
        <dgm:presLayoutVars>
          <dgm:bulletEnabled val="1"/>
        </dgm:presLayoutVars>
      </dgm:prSet>
      <dgm:spPr/>
    </dgm:pt>
    <dgm:pt modelId="{F3FC20E7-F964-6F45-9268-E8CF51042360}" type="pres">
      <dgm:prSet presAssocID="{B5EBF1DB-6D11-4A44-AF7C-FC679163F7B6}" presName="parTrans" presStyleLbl="bgSibTrans2D1" presStyleIdx="1" presStyleCnt="3"/>
      <dgm:spPr/>
    </dgm:pt>
    <dgm:pt modelId="{5412D29A-0129-3844-9DEA-170A3F1747C8}" type="pres">
      <dgm:prSet presAssocID="{908232C9-5B1C-5E4C-88B8-CC743C7C0229}" presName="node" presStyleLbl="node1" presStyleIdx="1" presStyleCnt="3">
        <dgm:presLayoutVars>
          <dgm:bulletEnabled val="1"/>
        </dgm:presLayoutVars>
      </dgm:prSet>
      <dgm:spPr/>
    </dgm:pt>
    <dgm:pt modelId="{C10D3B7D-CEF4-364B-A2BA-62BF0985CDFE}" type="pres">
      <dgm:prSet presAssocID="{80596A88-C539-994B-A5A7-4ECF30F52A7A}" presName="parTrans" presStyleLbl="bgSibTrans2D1" presStyleIdx="2" presStyleCnt="3"/>
      <dgm:spPr/>
    </dgm:pt>
    <dgm:pt modelId="{2029D01E-A6BC-F047-9EAD-A84CC11FF16B}" type="pres">
      <dgm:prSet presAssocID="{6BB9560E-1FEA-3448-8C7E-227037E3ED6B}" presName="node" presStyleLbl="node1" presStyleIdx="2" presStyleCnt="3">
        <dgm:presLayoutVars>
          <dgm:bulletEnabled val="1"/>
        </dgm:presLayoutVars>
      </dgm:prSet>
      <dgm:spPr/>
    </dgm:pt>
  </dgm:ptLst>
  <dgm:cxnLst>
    <dgm:cxn modelId="{70D0DA09-E2AB-FF4E-B1D6-8989E1DFB265}" srcId="{7D498F34-357C-4B49-A6D0-809F73191FFF}" destId="{7363EAD4-A5CA-334F-9397-1BE4D992BC54}" srcOrd="0" destOrd="0" parTransId="{C5B5F324-4B78-D444-81FA-F8D4FCD5A110}" sibTransId="{3C1FF85D-3684-9443-A017-2F3884E07E5F}"/>
    <dgm:cxn modelId="{2F597C20-7702-5044-ADD4-4CBE5B23A277}" type="presOf" srcId="{80596A88-C539-994B-A5A7-4ECF30F52A7A}" destId="{C10D3B7D-CEF4-364B-A2BA-62BF0985CDFE}" srcOrd="0" destOrd="0" presId="urn:microsoft.com/office/officeart/2005/8/layout/radial4"/>
    <dgm:cxn modelId="{F44FDC23-CDA9-9343-8304-EBA052911AC9}" type="presOf" srcId="{6BB9560E-1FEA-3448-8C7E-227037E3ED6B}" destId="{2029D01E-A6BC-F047-9EAD-A84CC11FF16B}" srcOrd="0" destOrd="0" presId="urn:microsoft.com/office/officeart/2005/8/layout/radial4"/>
    <dgm:cxn modelId="{0DD93524-E5CF-6E4D-8094-F177EC3A558D}" type="presOf" srcId="{7363EAD4-A5CA-334F-9397-1BE4D992BC54}" destId="{18670477-1F6E-6A47-B851-42D61F9BE258}" srcOrd="0" destOrd="0" presId="urn:microsoft.com/office/officeart/2005/8/layout/radial4"/>
    <dgm:cxn modelId="{BF21692B-DFB3-4242-804A-D0D29BAA6C6A}" srcId="{7D498F34-357C-4B49-A6D0-809F73191FFF}" destId="{6BB9560E-1FEA-3448-8C7E-227037E3ED6B}" srcOrd="2" destOrd="0" parTransId="{80596A88-C539-994B-A5A7-4ECF30F52A7A}" sibTransId="{D5888BCF-4D81-5D45-A406-9BBC91461667}"/>
    <dgm:cxn modelId="{0D14F02F-ED57-8545-ABF2-4844741E73D4}" type="presOf" srcId="{908232C9-5B1C-5E4C-88B8-CC743C7C0229}" destId="{5412D29A-0129-3844-9DEA-170A3F1747C8}" srcOrd="0" destOrd="0" presId="urn:microsoft.com/office/officeart/2005/8/layout/radial4"/>
    <dgm:cxn modelId="{5991E947-0866-3147-9DC9-17D0C0B44CE9}" type="presOf" srcId="{B5EBF1DB-6D11-4A44-AF7C-FC679163F7B6}" destId="{F3FC20E7-F964-6F45-9268-E8CF51042360}" srcOrd="0" destOrd="0" presId="urn:microsoft.com/office/officeart/2005/8/layout/radial4"/>
    <dgm:cxn modelId="{8FB67087-5979-2748-AB89-733247FA7039}" srcId="{269C9652-0FCF-5847-B614-70C75CA95BF2}" destId="{7D498F34-357C-4B49-A6D0-809F73191FFF}" srcOrd="0" destOrd="0" parTransId="{CFF90696-2D18-B24E-BE8D-3CE3A4D342DB}" sibTransId="{F10C2CD4-B28C-BA4F-A8F2-9DA2F991C731}"/>
    <dgm:cxn modelId="{EC38C4AB-D2F2-E146-BD40-A7AB2E4CC7F6}" srcId="{7D498F34-357C-4B49-A6D0-809F73191FFF}" destId="{908232C9-5B1C-5E4C-88B8-CC743C7C0229}" srcOrd="1" destOrd="0" parTransId="{B5EBF1DB-6D11-4A44-AF7C-FC679163F7B6}" sibTransId="{84841470-6EA2-A646-B295-10FCE0A0072D}"/>
    <dgm:cxn modelId="{211830CE-3E6E-954C-979D-1DE8D06ADC7D}" type="presOf" srcId="{7D498F34-357C-4B49-A6D0-809F73191FFF}" destId="{21BBE55D-67D8-4445-8FFE-37BF6AFD3122}" srcOrd="0" destOrd="0" presId="urn:microsoft.com/office/officeart/2005/8/layout/radial4"/>
    <dgm:cxn modelId="{EE61EFD1-A258-DA4E-976C-043C7A30BEEF}" type="presOf" srcId="{C5B5F324-4B78-D444-81FA-F8D4FCD5A110}" destId="{47FD2198-4CC2-8340-92DE-FCF2046C0A3B}" srcOrd="0" destOrd="0" presId="urn:microsoft.com/office/officeart/2005/8/layout/radial4"/>
    <dgm:cxn modelId="{282FFBF3-52E5-5D4D-B2E4-64F113EEE455}" type="presOf" srcId="{269C9652-0FCF-5847-B614-70C75CA95BF2}" destId="{5E05FC86-166C-9749-8FCB-809FB114ADDA}" srcOrd="0" destOrd="0" presId="urn:microsoft.com/office/officeart/2005/8/layout/radial4"/>
    <dgm:cxn modelId="{1187CDE6-4972-154B-95EF-FD112BE3DBE4}" type="presParOf" srcId="{5E05FC86-166C-9749-8FCB-809FB114ADDA}" destId="{21BBE55D-67D8-4445-8FFE-37BF6AFD3122}" srcOrd="0" destOrd="0" presId="urn:microsoft.com/office/officeart/2005/8/layout/radial4"/>
    <dgm:cxn modelId="{5D44B39C-ABC5-E445-B2A7-BC91B606FCFE}" type="presParOf" srcId="{5E05FC86-166C-9749-8FCB-809FB114ADDA}" destId="{47FD2198-4CC2-8340-92DE-FCF2046C0A3B}" srcOrd="1" destOrd="0" presId="urn:microsoft.com/office/officeart/2005/8/layout/radial4"/>
    <dgm:cxn modelId="{60882897-A5F8-6443-B59F-08D7E7B8AD42}" type="presParOf" srcId="{5E05FC86-166C-9749-8FCB-809FB114ADDA}" destId="{18670477-1F6E-6A47-B851-42D61F9BE258}" srcOrd="2" destOrd="0" presId="urn:microsoft.com/office/officeart/2005/8/layout/radial4"/>
    <dgm:cxn modelId="{91DCD1BA-2F48-C24C-B5A5-4F7B70388EA3}" type="presParOf" srcId="{5E05FC86-166C-9749-8FCB-809FB114ADDA}" destId="{F3FC20E7-F964-6F45-9268-E8CF51042360}" srcOrd="3" destOrd="0" presId="urn:microsoft.com/office/officeart/2005/8/layout/radial4"/>
    <dgm:cxn modelId="{7A833813-2BB7-CB4F-B18A-8DC0AF30192A}" type="presParOf" srcId="{5E05FC86-166C-9749-8FCB-809FB114ADDA}" destId="{5412D29A-0129-3844-9DEA-170A3F1747C8}" srcOrd="4" destOrd="0" presId="urn:microsoft.com/office/officeart/2005/8/layout/radial4"/>
    <dgm:cxn modelId="{AF5F08FB-CB29-0A4B-8EED-6D21994F37A6}" type="presParOf" srcId="{5E05FC86-166C-9749-8FCB-809FB114ADDA}" destId="{C10D3B7D-CEF4-364B-A2BA-62BF0985CDFE}" srcOrd="5" destOrd="0" presId="urn:microsoft.com/office/officeart/2005/8/layout/radial4"/>
    <dgm:cxn modelId="{09B80468-C028-294D-8948-23E377EC80C6}" type="presParOf" srcId="{5E05FC86-166C-9749-8FCB-809FB114ADDA}" destId="{2029D01E-A6BC-F047-9EAD-A84CC11FF16B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DB2306E-9569-7A41-8728-716A67D47DB2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659727E-5BB3-304B-8C2C-09458F642C59}">
      <dgm:prSet phldrT="[文本]"/>
      <dgm:spPr/>
      <dgm:t>
        <a:bodyPr/>
        <a:lstStyle/>
        <a:p>
          <a:r>
            <a:rPr lang="zh-CN" altLang="en-US" dirty="0"/>
            <a:t>新生代</a:t>
          </a:r>
        </a:p>
      </dgm:t>
    </dgm:pt>
    <dgm:pt modelId="{86690C4B-25E9-414F-9442-542E08ED4F96}" type="parTrans" cxnId="{873D867F-064E-004A-98CE-732EFDB718B0}">
      <dgm:prSet/>
      <dgm:spPr/>
      <dgm:t>
        <a:bodyPr/>
        <a:lstStyle/>
        <a:p>
          <a:endParaRPr lang="zh-CN" altLang="en-US"/>
        </a:p>
      </dgm:t>
    </dgm:pt>
    <dgm:pt modelId="{01E9CDAE-2410-0D4B-A6BC-AEC94D35BC69}" type="sibTrans" cxnId="{873D867F-064E-004A-98CE-732EFDB718B0}">
      <dgm:prSet/>
      <dgm:spPr/>
      <dgm:t>
        <a:bodyPr/>
        <a:lstStyle/>
        <a:p>
          <a:endParaRPr lang="zh-CN" altLang="en-US"/>
        </a:p>
      </dgm:t>
    </dgm:pt>
    <dgm:pt modelId="{1B836B70-5EB7-6E46-8F05-ED62B7E97119}">
      <dgm:prSet phldrT="[文本]"/>
      <dgm:spPr/>
      <dgm:t>
        <a:bodyPr/>
        <a:lstStyle/>
        <a:p>
          <a:r>
            <a:rPr lang="en-US" altLang="zh-CN" dirty="0"/>
            <a:t>32</a:t>
          </a:r>
          <a:r>
            <a:rPr lang="zh-CN" altLang="en-US" dirty="0"/>
            <a:t>位 </a:t>
          </a:r>
          <a:r>
            <a:rPr lang="en-US" altLang="zh-CN" dirty="0"/>
            <a:t>16MB</a:t>
          </a:r>
          <a:endParaRPr lang="zh-CN" altLang="en-US" dirty="0"/>
        </a:p>
      </dgm:t>
    </dgm:pt>
    <dgm:pt modelId="{553EC3C2-9690-A046-B089-1274E6064506}" type="parTrans" cxnId="{09FFBA9E-B25B-964C-ABE3-2E4F2C720E5A}">
      <dgm:prSet/>
      <dgm:spPr/>
      <dgm:t>
        <a:bodyPr/>
        <a:lstStyle/>
        <a:p>
          <a:endParaRPr lang="zh-CN" altLang="en-US"/>
        </a:p>
      </dgm:t>
    </dgm:pt>
    <dgm:pt modelId="{5A18837E-EFE1-7940-9E05-941AFFCFAF53}" type="sibTrans" cxnId="{09FFBA9E-B25B-964C-ABE3-2E4F2C720E5A}">
      <dgm:prSet/>
      <dgm:spPr/>
      <dgm:t>
        <a:bodyPr/>
        <a:lstStyle/>
        <a:p>
          <a:endParaRPr lang="zh-CN" altLang="en-US"/>
        </a:p>
      </dgm:t>
    </dgm:pt>
    <dgm:pt modelId="{45383483-D156-934C-A215-D12160EE0D16}">
      <dgm:prSet phldrT="[文本]"/>
      <dgm:spPr/>
      <dgm:t>
        <a:bodyPr/>
        <a:lstStyle/>
        <a:p>
          <a:r>
            <a:rPr lang="en-US" altLang="zh-CN" dirty="0"/>
            <a:t>64</a:t>
          </a:r>
          <a:r>
            <a:rPr lang="zh-CN" altLang="en-US" dirty="0"/>
            <a:t>位 </a:t>
          </a:r>
          <a:r>
            <a:rPr lang="en-US" altLang="zh-CN" dirty="0"/>
            <a:t>32MB</a:t>
          </a:r>
          <a:endParaRPr lang="zh-CN" altLang="en-US" dirty="0"/>
        </a:p>
      </dgm:t>
    </dgm:pt>
    <dgm:pt modelId="{ABDD3ED2-F71C-BD41-9983-72CE6A5BE350}" type="parTrans" cxnId="{FCC552AD-DED5-7547-9827-DA73F2D30965}">
      <dgm:prSet/>
      <dgm:spPr/>
      <dgm:t>
        <a:bodyPr/>
        <a:lstStyle/>
        <a:p>
          <a:endParaRPr lang="zh-CN" altLang="en-US"/>
        </a:p>
      </dgm:t>
    </dgm:pt>
    <dgm:pt modelId="{0B2C6127-A1CB-5944-AC89-E844EE96427E}" type="sibTrans" cxnId="{FCC552AD-DED5-7547-9827-DA73F2D30965}">
      <dgm:prSet/>
      <dgm:spPr/>
      <dgm:t>
        <a:bodyPr/>
        <a:lstStyle/>
        <a:p>
          <a:endParaRPr lang="zh-CN" altLang="en-US"/>
        </a:p>
      </dgm:t>
    </dgm:pt>
    <dgm:pt modelId="{F3AD0E08-6A59-9145-A30B-5ED5114FF225}">
      <dgm:prSet phldrT="[文本]"/>
      <dgm:spPr/>
      <dgm:t>
        <a:bodyPr/>
        <a:lstStyle/>
        <a:p>
          <a:r>
            <a:rPr lang="zh-CN" altLang="en-US" dirty="0"/>
            <a:t>老生代</a:t>
          </a:r>
        </a:p>
      </dgm:t>
    </dgm:pt>
    <dgm:pt modelId="{263E8D1F-18D5-FF45-9D32-6357B5AA2816}" type="parTrans" cxnId="{B472D1E9-38DF-B24A-8D21-CB3EC956CABD}">
      <dgm:prSet/>
      <dgm:spPr/>
      <dgm:t>
        <a:bodyPr/>
        <a:lstStyle/>
        <a:p>
          <a:endParaRPr lang="zh-CN" altLang="en-US"/>
        </a:p>
      </dgm:t>
    </dgm:pt>
    <dgm:pt modelId="{B8E3590B-8E22-4E48-BF14-1AE6CBF51E57}" type="sibTrans" cxnId="{B472D1E9-38DF-B24A-8D21-CB3EC956CABD}">
      <dgm:prSet/>
      <dgm:spPr/>
      <dgm:t>
        <a:bodyPr/>
        <a:lstStyle/>
        <a:p>
          <a:endParaRPr lang="zh-CN" altLang="en-US"/>
        </a:p>
      </dgm:t>
    </dgm:pt>
    <dgm:pt modelId="{CCC9DE9D-C1EF-9D41-901E-64A7FA9AED58}">
      <dgm:prSet phldrT="[文本]"/>
      <dgm:spPr/>
      <dgm:t>
        <a:bodyPr/>
        <a:lstStyle/>
        <a:p>
          <a:r>
            <a:rPr lang="en-US" altLang="zh-CN" dirty="0"/>
            <a:t>32</a:t>
          </a:r>
          <a:r>
            <a:rPr lang="zh-CN" altLang="en-US" dirty="0"/>
            <a:t>位 </a:t>
          </a:r>
          <a:r>
            <a:rPr lang="en-US" altLang="zh-CN" dirty="0"/>
            <a:t>700MB</a:t>
          </a:r>
          <a:endParaRPr lang="zh-CN" altLang="en-US" dirty="0"/>
        </a:p>
      </dgm:t>
    </dgm:pt>
    <dgm:pt modelId="{71A63950-6218-8A4B-B625-B973D151BA94}" type="parTrans" cxnId="{6A3D4393-190D-B846-A8FF-1DFBFA311EA4}">
      <dgm:prSet/>
      <dgm:spPr/>
      <dgm:t>
        <a:bodyPr/>
        <a:lstStyle/>
        <a:p>
          <a:endParaRPr lang="zh-CN" altLang="en-US"/>
        </a:p>
      </dgm:t>
    </dgm:pt>
    <dgm:pt modelId="{CD101EF4-D62F-6D45-8CAA-8329807F9EB2}" type="sibTrans" cxnId="{6A3D4393-190D-B846-A8FF-1DFBFA311EA4}">
      <dgm:prSet/>
      <dgm:spPr/>
      <dgm:t>
        <a:bodyPr/>
        <a:lstStyle/>
        <a:p>
          <a:endParaRPr lang="zh-CN" altLang="en-US"/>
        </a:p>
      </dgm:t>
    </dgm:pt>
    <dgm:pt modelId="{AC04EB7D-9F0C-4641-B9C6-5441E6D9FC9B}">
      <dgm:prSet phldrT="[文本]"/>
      <dgm:spPr/>
      <dgm:t>
        <a:bodyPr/>
        <a:lstStyle/>
        <a:p>
          <a:r>
            <a:rPr lang="en-US" altLang="zh-CN" dirty="0"/>
            <a:t>64</a:t>
          </a:r>
          <a:r>
            <a:rPr lang="zh-CN" altLang="en-US" dirty="0"/>
            <a:t>位 </a:t>
          </a:r>
          <a:r>
            <a:rPr lang="en-US" altLang="zh-CN" dirty="0"/>
            <a:t>1500MB</a:t>
          </a:r>
          <a:endParaRPr lang="zh-CN" altLang="en-US" dirty="0"/>
        </a:p>
      </dgm:t>
    </dgm:pt>
    <dgm:pt modelId="{A8B70519-14E8-B147-93F6-B1A1F6AA33A3}" type="parTrans" cxnId="{9421D6A8-207A-6044-B591-6DB9466E3852}">
      <dgm:prSet/>
      <dgm:spPr/>
      <dgm:t>
        <a:bodyPr/>
        <a:lstStyle/>
        <a:p>
          <a:endParaRPr lang="zh-CN" altLang="en-US"/>
        </a:p>
      </dgm:t>
    </dgm:pt>
    <dgm:pt modelId="{DAEB2B68-A01D-BB43-8582-D6FFC0EF39E5}" type="sibTrans" cxnId="{9421D6A8-207A-6044-B591-6DB9466E3852}">
      <dgm:prSet/>
      <dgm:spPr/>
      <dgm:t>
        <a:bodyPr/>
        <a:lstStyle/>
        <a:p>
          <a:endParaRPr lang="zh-CN" altLang="en-US"/>
        </a:p>
      </dgm:t>
    </dgm:pt>
    <dgm:pt modelId="{86006735-6440-604A-913C-16C074C88959}" type="pres">
      <dgm:prSet presAssocID="{1DB2306E-9569-7A41-8728-716A67D47DB2}" presName="vert0" presStyleCnt="0">
        <dgm:presLayoutVars>
          <dgm:dir/>
          <dgm:animOne val="branch"/>
          <dgm:animLvl val="lvl"/>
        </dgm:presLayoutVars>
      </dgm:prSet>
      <dgm:spPr/>
    </dgm:pt>
    <dgm:pt modelId="{0EA5C068-FBC9-ED43-8626-639E7FAF9F9D}" type="pres">
      <dgm:prSet presAssocID="{0659727E-5BB3-304B-8C2C-09458F642C59}" presName="thickLine" presStyleLbl="alignNode1" presStyleIdx="0" presStyleCnt="2"/>
      <dgm:spPr/>
    </dgm:pt>
    <dgm:pt modelId="{9B2CAC8B-3A49-9049-A195-83693FD94863}" type="pres">
      <dgm:prSet presAssocID="{0659727E-5BB3-304B-8C2C-09458F642C59}" presName="horz1" presStyleCnt="0"/>
      <dgm:spPr/>
    </dgm:pt>
    <dgm:pt modelId="{1E4ECA71-C5D1-E144-BFEC-976D978755A7}" type="pres">
      <dgm:prSet presAssocID="{0659727E-5BB3-304B-8C2C-09458F642C59}" presName="tx1" presStyleLbl="revTx" presStyleIdx="0" presStyleCnt="6"/>
      <dgm:spPr/>
    </dgm:pt>
    <dgm:pt modelId="{42080CD7-FA03-374D-94D1-43733CF7C392}" type="pres">
      <dgm:prSet presAssocID="{0659727E-5BB3-304B-8C2C-09458F642C59}" presName="vert1" presStyleCnt="0"/>
      <dgm:spPr/>
    </dgm:pt>
    <dgm:pt modelId="{F109AF0A-2AE1-FB4E-BD3A-0047A8A4573D}" type="pres">
      <dgm:prSet presAssocID="{1B836B70-5EB7-6E46-8F05-ED62B7E97119}" presName="vertSpace2a" presStyleCnt="0"/>
      <dgm:spPr/>
    </dgm:pt>
    <dgm:pt modelId="{46C4858D-0227-3442-8CAE-E6C3A0B15E0A}" type="pres">
      <dgm:prSet presAssocID="{1B836B70-5EB7-6E46-8F05-ED62B7E97119}" presName="horz2" presStyleCnt="0"/>
      <dgm:spPr/>
    </dgm:pt>
    <dgm:pt modelId="{99303CB8-9405-AB45-9C95-4AD6EF024EA4}" type="pres">
      <dgm:prSet presAssocID="{1B836B70-5EB7-6E46-8F05-ED62B7E97119}" presName="horzSpace2" presStyleCnt="0"/>
      <dgm:spPr/>
    </dgm:pt>
    <dgm:pt modelId="{920B0D76-BE19-9E40-9427-56AF217E94B1}" type="pres">
      <dgm:prSet presAssocID="{1B836B70-5EB7-6E46-8F05-ED62B7E97119}" presName="tx2" presStyleLbl="revTx" presStyleIdx="1" presStyleCnt="6"/>
      <dgm:spPr/>
    </dgm:pt>
    <dgm:pt modelId="{6B8399D0-848B-B545-8DA8-A289FF2C5CD2}" type="pres">
      <dgm:prSet presAssocID="{1B836B70-5EB7-6E46-8F05-ED62B7E97119}" presName="vert2" presStyleCnt="0"/>
      <dgm:spPr/>
    </dgm:pt>
    <dgm:pt modelId="{8FB65635-6D5D-C648-B34C-051EBFF2A26B}" type="pres">
      <dgm:prSet presAssocID="{1B836B70-5EB7-6E46-8F05-ED62B7E97119}" presName="thinLine2b" presStyleLbl="callout" presStyleIdx="0" presStyleCnt="4"/>
      <dgm:spPr/>
    </dgm:pt>
    <dgm:pt modelId="{8074616E-D95E-2F4F-A95F-4EA72178791A}" type="pres">
      <dgm:prSet presAssocID="{1B836B70-5EB7-6E46-8F05-ED62B7E97119}" presName="vertSpace2b" presStyleCnt="0"/>
      <dgm:spPr/>
    </dgm:pt>
    <dgm:pt modelId="{2EBB28F4-0FCE-2849-AD88-E6E97598D045}" type="pres">
      <dgm:prSet presAssocID="{45383483-D156-934C-A215-D12160EE0D16}" presName="horz2" presStyleCnt="0"/>
      <dgm:spPr/>
    </dgm:pt>
    <dgm:pt modelId="{7A93C640-4862-F845-8696-CAA5E094F4E1}" type="pres">
      <dgm:prSet presAssocID="{45383483-D156-934C-A215-D12160EE0D16}" presName="horzSpace2" presStyleCnt="0"/>
      <dgm:spPr/>
    </dgm:pt>
    <dgm:pt modelId="{C4D7F924-F57D-2147-A5CE-C34C65F34560}" type="pres">
      <dgm:prSet presAssocID="{45383483-D156-934C-A215-D12160EE0D16}" presName="tx2" presStyleLbl="revTx" presStyleIdx="2" presStyleCnt="6"/>
      <dgm:spPr/>
    </dgm:pt>
    <dgm:pt modelId="{8094701C-103C-4D48-A778-EA8F8273F674}" type="pres">
      <dgm:prSet presAssocID="{45383483-D156-934C-A215-D12160EE0D16}" presName="vert2" presStyleCnt="0"/>
      <dgm:spPr/>
    </dgm:pt>
    <dgm:pt modelId="{EC84724F-61E8-4C4F-A5EF-2DB9C8BE3B74}" type="pres">
      <dgm:prSet presAssocID="{45383483-D156-934C-A215-D12160EE0D16}" presName="thinLine2b" presStyleLbl="callout" presStyleIdx="1" presStyleCnt="4"/>
      <dgm:spPr/>
    </dgm:pt>
    <dgm:pt modelId="{4196DEB7-B0E4-CD42-A5CD-86CEBF97A228}" type="pres">
      <dgm:prSet presAssocID="{45383483-D156-934C-A215-D12160EE0D16}" presName="vertSpace2b" presStyleCnt="0"/>
      <dgm:spPr/>
    </dgm:pt>
    <dgm:pt modelId="{B8A18E03-EDEF-6F42-A662-72BEF24A354A}" type="pres">
      <dgm:prSet presAssocID="{F3AD0E08-6A59-9145-A30B-5ED5114FF225}" presName="thickLine" presStyleLbl="alignNode1" presStyleIdx="1" presStyleCnt="2"/>
      <dgm:spPr/>
    </dgm:pt>
    <dgm:pt modelId="{0639879C-F895-1348-AB49-D7884A7EDAE1}" type="pres">
      <dgm:prSet presAssocID="{F3AD0E08-6A59-9145-A30B-5ED5114FF225}" presName="horz1" presStyleCnt="0"/>
      <dgm:spPr/>
    </dgm:pt>
    <dgm:pt modelId="{0AB72BB6-6204-5B4F-8861-ACBC3C177A26}" type="pres">
      <dgm:prSet presAssocID="{F3AD0E08-6A59-9145-A30B-5ED5114FF225}" presName="tx1" presStyleLbl="revTx" presStyleIdx="3" presStyleCnt="6"/>
      <dgm:spPr/>
    </dgm:pt>
    <dgm:pt modelId="{830801F7-45B2-1F45-BF47-34CDF5B1065F}" type="pres">
      <dgm:prSet presAssocID="{F3AD0E08-6A59-9145-A30B-5ED5114FF225}" presName="vert1" presStyleCnt="0"/>
      <dgm:spPr/>
    </dgm:pt>
    <dgm:pt modelId="{E5CE8151-EC7B-E54E-ABB0-8AFFB02B1560}" type="pres">
      <dgm:prSet presAssocID="{CCC9DE9D-C1EF-9D41-901E-64A7FA9AED58}" presName="vertSpace2a" presStyleCnt="0"/>
      <dgm:spPr/>
    </dgm:pt>
    <dgm:pt modelId="{763E669E-D169-7D4A-8BE6-979D7AA4F5B5}" type="pres">
      <dgm:prSet presAssocID="{CCC9DE9D-C1EF-9D41-901E-64A7FA9AED58}" presName="horz2" presStyleCnt="0"/>
      <dgm:spPr/>
    </dgm:pt>
    <dgm:pt modelId="{DB3E4659-EFF4-4744-A562-7D001B7E5DD6}" type="pres">
      <dgm:prSet presAssocID="{CCC9DE9D-C1EF-9D41-901E-64A7FA9AED58}" presName="horzSpace2" presStyleCnt="0"/>
      <dgm:spPr/>
    </dgm:pt>
    <dgm:pt modelId="{067C3C50-9B1F-7047-A8A4-1D02FB5410DF}" type="pres">
      <dgm:prSet presAssocID="{CCC9DE9D-C1EF-9D41-901E-64A7FA9AED58}" presName="tx2" presStyleLbl="revTx" presStyleIdx="4" presStyleCnt="6"/>
      <dgm:spPr/>
    </dgm:pt>
    <dgm:pt modelId="{623601CC-3AFB-8142-862D-DF3ED2A98A59}" type="pres">
      <dgm:prSet presAssocID="{CCC9DE9D-C1EF-9D41-901E-64A7FA9AED58}" presName="vert2" presStyleCnt="0"/>
      <dgm:spPr/>
    </dgm:pt>
    <dgm:pt modelId="{A0056EB8-E9CB-8D41-8796-21AC1C5AA1BE}" type="pres">
      <dgm:prSet presAssocID="{CCC9DE9D-C1EF-9D41-901E-64A7FA9AED58}" presName="thinLine2b" presStyleLbl="callout" presStyleIdx="2" presStyleCnt="4"/>
      <dgm:spPr/>
    </dgm:pt>
    <dgm:pt modelId="{0AE62950-261B-4045-92F1-784E05402472}" type="pres">
      <dgm:prSet presAssocID="{CCC9DE9D-C1EF-9D41-901E-64A7FA9AED58}" presName="vertSpace2b" presStyleCnt="0"/>
      <dgm:spPr/>
    </dgm:pt>
    <dgm:pt modelId="{A9A5A21F-8119-6449-A808-DF240916E2D7}" type="pres">
      <dgm:prSet presAssocID="{AC04EB7D-9F0C-4641-B9C6-5441E6D9FC9B}" presName="horz2" presStyleCnt="0"/>
      <dgm:spPr/>
    </dgm:pt>
    <dgm:pt modelId="{544CED09-1FC2-AF46-9F24-542FBA375FB4}" type="pres">
      <dgm:prSet presAssocID="{AC04EB7D-9F0C-4641-B9C6-5441E6D9FC9B}" presName="horzSpace2" presStyleCnt="0"/>
      <dgm:spPr/>
    </dgm:pt>
    <dgm:pt modelId="{08ADD3E7-82EA-6746-B945-165CB5625ABF}" type="pres">
      <dgm:prSet presAssocID="{AC04EB7D-9F0C-4641-B9C6-5441E6D9FC9B}" presName="tx2" presStyleLbl="revTx" presStyleIdx="5" presStyleCnt="6"/>
      <dgm:spPr/>
    </dgm:pt>
    <dgm:pt modelId="{15E8D6FB-3923-904D-9866-D8C14892FB77}" type="pres">
      <dgm:prSet presAssocID="{AC04EB7D-9F0C-4641-B9C6-5441E6D9FC9B}" presName="vert2" presStyleCnt="0"/>
      <dgm:spPr/>
    </dgm:pt>
    <dgm:pt modelId="{FEBC8E29-E2E1-0440-BC43-8DE457157B31}" type="pres">
      <dgm:prSet presAssocID="{AC04EB7D-9F0C-4641-B9C6-5441E6D9FC9B}" presName="thinLine2b" presStyleLbl="callout" presStyleIdx="3" presStyleCnt="4"/>
      <dgm:spPr/>
    </dgm:pt>
    <dgm:pt modelId="{94EF65CA-6C40-8341-9019-A3B03878D404}" type="pres">
      <dgm:prSet presAssocID="{AC04EB7D-9F0C-4641-B9C6-5441E6D9FC9B}" presName="vertSpace2b" presStyleCnt="0"/>
      <dgm:spPr/>
    </dgm:pt>
  </dgm:ptLst>
  <dgm:cxnLst>
    <dgm:cxn modelId="{09D75F02-E18E-F443-B10B-175A4BA3AAEE}" type="presOf" srcId="{0659727E-5BB3-304B-8C2C-09458F642C59}" destId="{1E4ECA71-C5D1-E144-BFEC-976D978755A7}" srcOrd="0" destOrd="0" presId="urn:microsoft.com/office/officeart/2008/layout/LinedList"/>
    <dgm:cxn modelId="{DC301307-4025-1941-BD98-D6FEB3E91DF6}" type="presOf" srcId="{AC04EB7D-9F0C-4641-B9C6-5441E6D9FC9B}" destId="{08ADD3E7-82EA-6746-B945-165CB5625ABF}" srcOrd="0" destOrd="0" presId="urn:microsoft.com/office/officeart/2008/layout/LinedList"/>
    <dgm:cxn modelId="{7B6B1020-7412-884A-A5E9-20E94824C500}" type="presOf" srcId="{CCC9DE9D-C1EF-9D41-901E-64A7FA9AED58}" destId="{067C3C50-9B1F-7047-A8A4-1D02FB5410DF}" srcOrd="0" destOrd="0" presId="urn:microsoft.com/office/officeart/2008/layout/LinedList"/>
    <dgm:cxn modelId="{F0E37F72-3A30-1648-AFC2-795ED7DBBAF0}" type="presOf" srcId="{45383483-D156-934C-A215-D12160EE0D16}" destId="{C4D7F924-F57D-2147-A5CE-C34C65F34560}" srcOrd="0" destOrd="0" presId="urn:microsoft.com/office/officeart/2008/layout/LinedList"/>
    <dgm:cxn modelId="{873D867F-064E-004A-98CE-732EFDB718B0}" srcId="{1DB2306E-9569-7A41-8728-716A67D47DB2}" destId="{0659727E-5BB3-304B-8C2C-09458F642C59}" srcOrd="0" destOrd="0" parTransId="{86690C4B-25E9-414F-9442-542E08ED4F96}" sibTransId="{01E9CDAE-2410-0D4B-A6BC-AEC94D35BC69}"/>
    <dgm:cxn modelId="{6A3D4393-190D-B846-A8FF-1DFBFA311EA4}" srcId="{F3AD0E08-6A59-9145-A30B-5ED5114FF225}" destId="{CCC9DE9D-C1EF-9D41-901E-64A7FA9AED58}" srcOrd="0" destOrd="0" parTransId="{71A63950-6218-8A4B-B625-B973D151BA94}" sibTransId="{CD101EF4-D62F-6D45-8CAA-8329807F9EB2}"/>
    <dgm:cxn modelId="{51910998-3A63-3940-8663-1F660E7340B5}" type="presOf" srcId="{F3AD0E08-6A59-9145-A30B-5ED5114FF225}" destId="{0AB72BB6-6204-5B4F-8861-ACBC3C177A26}" srcOrd="0" destOrd="0" presId="urn:microsoft.com/office/officeart/2008/layout/LinedList"/>
    <dgm:cxn modelId="{09FFBA9E-B25B-964C-ABE3-2E4F2C720E5A}" srcId="{0659727E-5BB3-304B-8C2C-09458F642C59}" destId="{1B836B70-5EB7-6E46-8F05-ED62B7E97119}" srcOrd="0" destOrd="0" parTransId="{553EC3C2-9690-A046-B089-1274E6064506}" sibTransId="{5A18837E-EFE1-7940-9E05-941AFFCFAF53}"/>
    <dgm:cxn modelId="{9421D6A8-207A-6044-B591-6DB9466E3852}" srcId="{F3AD0E08-6A59-9145-A30B-5ED5114FF225}" destId="{AC04EB7D-9F0C-4641-B9C6-5441E6D9FC9B}" srcOrd="1" destOrd="0" parTransId="{A8B70519-14E8-B147-93F6-B1A1F6AA33A3}" sibTransId="{DAEB2B68-A01D-BB43-8582-D6FFC0EF39E5}"/>
    <dgm:cxn modelId="{192804AB-A91C-4245-A4B0-DDC0E1B3DCBB}" type="presOf" srcId="{1DB2306E-9569-7A41-8728-716A67D47DB2}" destId="{86006735-6440-604A-913C-16C074C88959}" srcOrd="0" destOrd="0" presId="urn:microsoft.com/office/officeart/2008/layout/LinedList"/>
    <dgm:cxn modelId="{FCC552AD-DED5-7547-9827-DA73F2D30965}" srcId="{0659727E-5BB3-304B-8C2C-09458F642C59}" destId="{45383483-D156-934C-A215-D12160EE0D16}" srcOrd="1" destOrd="0" parTransId="{ABDD3ED2-F71C-BD41-9983-72CE6A5BE350}" sibTransId="{0B2C6127-A1CB-5944-AC89-E844EE96427E}"/>
    <dgm:cxn modelId="{139C4EC2-73D9-DD47-9670-A6A017D2773F}" type="presOf" srcId="{1B836B70-5EB7-6E46-8F05-ED62B7E97119}" destId="{920B0D76-BE19-9E40-9427-56AF217E94B1}" srcOrd="0" destOrd="0" presId="urn:microsoft.com/office/officeart/2008/layout/LinedList"/>
    <dgm:cxn modelId="{B472D1E9-38DF-B24A-8D21-CB3EC956CABD}" srcId="{1DB2306E-9569-7A41-8728-716A67D47DB2}" destId="{F3AD0E08-6A59-9145-A30B-5ED5114FF225}" srcOrd="1" destOrd="0" parTransId="{263E8D1F-18D5-FF45-9D32-6357B5AA2816}" sibTransId="{B8E3590B-8E22-4E48-BF14-1AE6CBF51E57}"/>
    <dgm:cxn modelId="{E13E70C3-EA0A-2847-AC66-9D4E0D2E73F6}" type="presParOf" srcId="{86006735-6440-604A-913C-16C074C88959}" destId="{0EA5C068-FBC9-ED43-8626-639E7FAF9F9D}" srcOrd="0" destOrd="0" presId="urn:microsoft.com/office/officeart/2008/layout/LinedList"/>
    <dgm:cxn modelId="{6F10760D-44D3-454F-9CA5-70B8C7CBDB50}" type="presParOf" srcId="{86006735-6440-604A-913C-16C074C88959}" destId="{9B2CAC8B-3A49-9049-A195-83693FD94863}" srcOrd="1" destOrd="0" presId="urn:microsoft.com/office/officeart/2008/layout/LinedList"/>
    <dgm:cxn modelId="{6F4AC264-C5E4-474F-AC17-C63D057C480A}" type="presParOf" srcId="{9B2CAC8B-3A49-9049-A195-83693FD94863}" destId="{1E4ECA71-C5D1-E144-BFEC-976D978755A7}" srcOrd="0" destOrd="0" presId="urn:microsoft.com/office/officeart/2008/layout/LinedList"/>
    <dgm:cxn modelId="{B9606CBA-E09E-564F-B519-5D0FD76FB575}" type="presParOf" srcId="{9B2CAC8B-3A49-9049-A195-83693FD94863}" destId="{42080CD7-FA03-374D-94D1-43733CF7C392}" srcOrd="1" destOrd="0" presId="urn:microsoft.com/office/officeart/2008/layout/LinedList"/>
    <dgm:cxn modelId="{923B17ED-0EA6-504E-B0A8-BA5DEC512A5D}" type="presParOf" srcId="{42080CD7-FA03-374D-94D1-43733CF7C392}" destId="{F109AF0A-2AE1-FB4E-BD3A-0047A8A4573D}" srcOrd="0" destOrd="0" presId="urn:microsoft.com/office/officeart/2008/layout/LinedList"/>
    <dgm:cxn modelId="{A18D4E3E-3472-6940-BA97-C096DD6A9965}" type="presParOf" srcId="{42080CD7-FA03-374D-94D1-43733CF7C392}" destId="{46C4858D-0227-3442-8CAE-E6C3A0B15E0A}" srcOrd="1" destOrd="0" presId="urn:microsoft.com/office/officeart/2008/layout/LinedList"/>
    <dgm:cxn modelId="{0FB7E80D-1476-EB40-856A-2F253C9AEA91}" type="presParOf" srcId="{46C4858D-0227-3442-8CAE-E6C3A0B15E0A}" destId="{99303CB8-9405-AB45-9C95-4AD6EF024EA4}" srcOrd="0" destOrd="0" presId="urn:microsoft.com/office/officeart/2008/layout/LinedList"/>
    <dgm:cxn modelId="{533A7A57-5B8F-7D48-97BB-E993EE25B23A}" type="presParOf" srcId="{46C4858D-0227-3442-8CAE-E6C3A0B15E0A}" destId="{920B0D76-BE19-9E40-9427-56AF217E94B1}" srcOrd="1" destOrd="0" presId="urn:microsoft.com/office/officeart/2008/layout/LinedList"/>
    <dgm:cxn modelId="{9BB9CA5D-465C-FC41-BF97-69CE47690940}" type="presParOf" srcId="{46C4858D-0227-3442-8CAE-E6C3A0B15E0A}" destId="{6B8399D0-848B-B545-8DA8-A289FF2C5CD2}" srcOrd="2" destOrd="0" presId="urn:microsoft.com/office/officeart/2008/layout/LinedList"/>
    <dgm:cxn modelId="{EE5E6775-4DE4-FC4F-AE37-10120991E04E}" type="presParOf" srcId="{42080CD7-FA03-374D-94D1-43733CF7C392}" destId="{8FB65635-6D5D-C648-B34C-051EBFF2A26B}" srcOrd="2" destOrd="0" presId="urn:microsoft.com/office/officeart/2008/layout/LinedList"/>
    <dgm:cxn modelId="{929CA66B-3896-3A49-996D-A66A13B7A2B9}" type="presParOf" srcId="{42080CD7-FA03-374D-94D1-43733CF7C392}" destId="{8074616E-D95E-2F4F-A95F-4EA72178791A}" srcOrd="3" destOrd="0" presId="urn:microsoft.com/office/officeart/2008/layout/LinedList"/>
    <dgm:cxn modelId="{EDEB48AE-48A2-1D4F-AFC6-36E41F38314A}" type="presParOf" srcId="{42080CD7-FA03-374D-94D1-43733CF7C392}" destId="{2EBB28F4-0FCE-2849-AD88-E6E97598D045}" srcOrd="4" destOrd="0" presId="urn:microsoft.com/office/officeart/2008/layout/LinedList"/>
    <dgm:cxn modelId="{C9DC75C7-43A4-6E4D-A4DF-25414CF46CBA}" type="presParOf" srcId="{2EBB28F4-0FCE-2849-AD88-E6E97598D045}" destId="{7A93C640-4862-F845-8696-CAA5E094F4E1}" srcOrd="0" destOrd="0" presId="urn:microsoft.com/office/officeart/2008/layout/LinedList"/>
    <dgm:cxn modelId="{B96337C1-1F8A-6B48-853C-9136336F234A}" type="presParOf" srcId="{2EBB28F4-0FCE-2849-AD88-E6E97598D045}" destId="{C4D7F924-F57D-2147-A5CE-C34C65F34560}" srcOrd="1" destOrd="0" presId="urn:microsoft.com/office/officeart/2008/layout/LinedList"/>
    <dgm:cxn modelId="{0D15D6EB-844C-E24E-BA87-FB9EEAB43A5D}" type="presParOf" srcId="{2EBB28F4-0FCE-2849-AD88-E6E97598D045}" destId="{8094701C-103C-4D48-A778-EA8F8273F674}" srcOrd="2" destOrd="0" presId="urn:microsoft.com/office/officeart/2008/layout/LinedList"/>
    <dgm:cxn modelId="{BD307225-CC7A-8F48-A1E7-B6B37B72367B}" type="presParOf" srcId="{42080CD7-FA03-374D-94D1-43733CF7C392}" destId="{EC84724F-61E8-4C4F-A5EF-2DB9C8BE3B74}" srcOrd="5" destOrd="0" presId="urn:microsoft.com/office/officeart/2008/layout/LinedList"/>
    <dgm:cxn modelId="{D2EF5D54-6D5A-F140-85AC-C26AA9392DD3}" type="presParOf" srcId="{42080CD7-FA03-374D-94D1-43733CF7C392}" destId="{4196DEB7-B0E4-CD42-A5CD-86CEBF97A228}" srcOrd="6" destOrd="0" presId="urn:microsoft.com/office/officeart/2008/layout/LinedList"/>
    <dgm:cxn modelId="{BECCACCA-38C3-C04D-8AA6-3314E5329666}" type="presParOf" srcId="{86006735-6440-604A-913C-16C074C88959}" destId="{B8A18E03-EDEF-6F42-A662-72BEF24A354A}" srcOrd="2" destOrd="0" presId="urn:microsoft.com/office/officeart/2008/layout/LinedList"/>
    <dgm:cxn modelId="{92CBE885-03C5-C44F-9B60-2FB430987CC1}" type="presParOf" srcId="{86006735-6440-604A-913C-16C074C88959}" destId="{0639879C-F895-1348-AB49-D7884A7EDAE1}" srcOrd="3" destOrd="0" presId="urn:microsoft.com/office/officeart/2008/layout/LinedList"/>
    <dgm:cxn modelId="{5824B7C1-5D63-7744-AF94-F0A157BBF9DC}" type="presParOf" srcId="{0639879C-F895-1348-AB49-D7884A7EDAE1}" destId="{0AB72BB6-6204-5B4F-8861-ACBC3C177A26}" srcOrd="0" destOrd="0" presId="urn:microsoft.com/office/officeart/2008/layout/LinedList"/>
    <dgm:cxn modelId="{0060A830-2F1C-204E-8CC9-DA8305117FA7}" type="presParOf" srcId="{0639879C-F895-1348-AB49-D7884A7EDAE1}" destId="{830801F7-45B2-1F45-BF47-34CDF5B1065F}" srcOrd="1" destOrd="0" presId="urn:microsoft.com/office/officeart/2008/layout/LinedList"/>
    <dgm:cxn modelId="{E63909A8-8B1F-734E-B8FC-CE5DF1438541}" type="presParOf" srcId="{830801F7-45B2-1F45-BF47-34CDF5B1065F}" destId="{E5CE8151-EC7B-E54E-ABB0-8AFFB02B1560}" srcOrd="0" destOrd="0" presId="urn:microsoft.com/office/officeart/2008/layout/LinedList"/>
    <dgm:cxn modelId="{A200EE19-4837-0D48-8180-AAAAC1875752}" type="presParOf" srcId="{830801F7-45B2-1F45-BF47-34CDF5B1065F}" destId="{763E669E-D169-7D4A-8BE6-979D7AA4F5B5}" srcOrd="1" destOrd="0" presId="urn:microsoft.com/office/officeart/2008/layout/LinedList"/>
    <dgm:cxn modelId="{53A1625B-82DE-5C49-A148-BE488E9820E8}" type="presParOf" srcId="{763E669E-D169-7D4A-8BE6-979D7AA4F5B5}" destId="{DB3E4659-EFF4-4744-A562-7D001B7E5DD6}" srcOrd="0" destOrd="0" presId="urn:microsoft.com/office/officeart/2008/layout/LinedList"/>
    <dgm:cxn modelId="{7EAB46CF-4D0C-4E47-99D5-9E1E04FE59C0}" type="presParOf" srcId="{763E669E-D169-7D4A-8BE6-979D7AA4F5B5}" destId="{067C3C50-9B1F-7047-A8A4-1D02FB5410DF}" srcOrd="1" destOrd="0" presId="urn:microsoft.com/office/officeart/2008/layout/LinedList"/>
    <dgm:cxn modelId="{99CE3183-9675-1B42-BE85-E5F637B25B4B}" type="presParOf" srcId="{763E669E-D169-7D4A-8BE6-979D7AA4F5B5}" destId="{623601CC-3AFB-8142-862D-DF3ED2A98A59}" srcOrd="2" destOrd="0" presId="urn:microsoft.com/office/officeart/2008/layout/LinedList"/>
    <dgm:cxn modelId="{8A98CD4C-DE48-9749-A1D1-DE005EF35575}" type="presParOf" srcId="{830801F7-45B2-1F45-BF47-34CDF5B1065F}" destId="{A0056EB8-E9CB-8D41-8796-21AC1C5AA1BE}" srcOrd="2" destOrd="0" presId="urn:microsoft.com/office/officeart/2008/layout/LinedList"/>
    <dgm:cxn modelId="{CCE9DF06-25A1-0040-B5F7-1B4F5181EEB4}" type="presParOf" srcId="{830801F7-45B2-1F45-BF47-34CDF5B1065F}" destId="{0AE62950-261B-4045-92F1-784E05402472}" srcOrd="3" destOrd="0" presId="urn:microsoft.com/office/officeart/2008/layout/LinedList"/>
    <dgm:cxn modelId="{F75FA8B9-EAC6-2643-89F2-C1310A4249B4}" type="presParOf" srcId="{830801F7-45B2-1F45-BF47-34CDF5B1065F}" destId="{A9A5A21F-8119-6449-A808-DF240916E2D7}" srcOrd="4" destOrd="0" presId="urn:microsoft.com/office/officeart/2008/layout/LinedList"/>
    <dgm:cxn modelId="{0E316D27-E0A1-AC43-BCD3-ADFC6F0CBE60}" type="presParOf" srcId="{A9A5A21F-8119-6449-A808-DF240916E2D7}" destId="{544CED09-1FC2-AF46-9F24-542FBA375FB4}" srcOrd="0" destOrd="0" presId="urn:microsoft.com/office/officeart/2008/layout/LinedList"/>
    <dgm:cxn modelId="{A3A5590E-07B3-B641-9CEC-3003A26752FB}" type="presParOf" srcId="{A9A5A21F-8119-6449-A808-DF240916E2D7}" destId="{08ADD3E7-82EA-6746-B945-165CB5625ABF}" srcOrd="1" destOrd="0" presId="urn:microsoft.com/office/officeart/2008/layout/LinedList"/>
    <dgm:cxn modelId="{78C0C79C-D068-BA4E-BF2B-7227B7952001}" type="presParOf" srcId="{A9A5A21F-8119-6449-A808-DF240916E2D7}" destId="{15E8D6FB-3923-904D-9866-D8C14892FB77}" srcOrd="2" destOrd="0" presId="urn:microsoft.com/office/officeart/2008/layout/LinedList"/>
    <dgm:cxn modelId="{CC28ECE9-92F3-324B-B947-6EAFA3C1500E}" type="presParOf" srcId="{830801F7-45B2-1F45-BF47-34CDF5B1065F}" destId="{FEBC8E29-E2E1-0440-BC43-8DE457157B31}" srcOrd="5" destOrd="0" presId="urn:microsoft.com/office/officeart/2008/layout/LinedList"/>
    <dgm:cxn modelId="{FE10651D-2330-D640-B178-D215409CA0E2}" type="presParOf" srcId="{830801F7-45B2-1F45-BF47-34CDF5B1065F}" destId="{94EF65CA-6C40-8341-9019-A3B03878D404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4007D06-72D8-7D4C-A0A0-5ABEC236C17E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D6AF64A-17CC-8144-B125-D84F3ADEDC71}">
      <dgm:prSet phldrT="[文本]"/>
      <dgm:spPr/>
      <dgm:t>
        <a:bodyPr/>
        <a:lstStyle/>
        <a:p>
          <a:r>
            <a:rPr lang="en-US" altLang="zh-CN" dirty="0"/>
            <a:t>foo()</a:t>
          </a:r>
          <a:endParaRPr lang="zh-CN" altLang="en-US" dirty="0"/>
        </a:p>
      </dgm:t>
    </dgm:pt>
    <dgm:pt modelId="{4B5A4705-DC99-7148-B085-5722932BE694}" type="parTrans" cxnId="{D7D7D31E-9C07-204A-94EB-0CE890B538C0}">
      <dgm:prSet/>
      <dgm:spPr/>
      <dgm:t>
        <a:bodyPr/>
        <a:lstStyle/>
        <a:p>
          <a:endParaRPr lang="zh-CN" altLang="en-US"/>
        </a:p>
      </dgm:t>
    </dgm:pt>
    <dgm:pt modelId="{424B3FD0-04C8-2C48-B802-DC639643216B}" type="sibTrans" cxnId="{D7D7D31E-9C07-204A-94EB-0CE890B538C0}">
      <dgm:prSet/>
      <dgm:spPr/>
      <dgm:t>
        <a:bodyPr/>
        <a:lstStyle/>
        <a:p>
          <a:endParaRPr lang="zh-CN" altLang="en-US"/>
        </a:p>
      </dgm:t>
    </dgm:pt>
    <dgm:pt modelId="{8CA67C72-6B13-9A49-8B03-087F6BA4AD47}">
      <dgm:prSet phldrT="[文本]"/>
      <dgm:spPr/>
      <dgm:t>
        <a:bodyPr/>
        <a:lstStyle/>
        <a:p>
          <a:r>
            <a:rPr lang="zh-CN" altLang="en-US" dirty="0"/>
            <a:t>创建作用域</a:t>
          </a:r>
        </a:p>
      </dgm:t>
    </dgm:pt>
    <dgm:pt modelId="{22A7CC7A-A07F-8649-BA11-003EBC71CD4A}" type="parTrans" cxnId="{5389B54C-3755-BB48-95AA-EE98B6BA9B35}">
      <dgm:prSet/>
      <dgm:spPr/>
      <dgm:t>
        <a:bodyPr/>
        <a:lstStyle/>
        <a:p>
          <a:endParaRPr lang="zh-CN" altLang="en-US"/>
        </a:p>
      </dgm:t>
    </dgm:pt>
    <dgm:pt modelId="{FE65F163-9D52-AC47-AA8F-1040E72506FD}" type="sibTrans" cxnId="{5389B54C-3755-BB48-95AA-EE98B6BA9B35}">
      <dgm:prSet/>
      <dgm:spPr/>
      <dgm:t>
        <a:bodyPr/>
        <a:lstStyle/>
        <a:p>
          <a:endParaRPr lang="zh-CN" altLang="en-US"/>
        </a:p>
      </dgm:t>
    </dgm:pt>
    <dgm:pt modelId="{8EAEEEB8-29B9-8347-9BF9-06F1B1A667E3}">
      <dgm:prSet phldrT="[文本]"/>
      <dgm:spPr/>
      <dgm:t>
        <a:bodyPr/>
        <a:lstStyle/>
        <a:p>
          <a:r>
            <a:rPr lang="zh-CN" altLang="en-US" dirty="0"/>
            <a:t>执行</a:t>
          </a:r>
        </a:p>
      </dgm:t>
    </dgm:pt>
    <dgm:pt modelId="{158CE5A5-E78A-C048-BAC6-E482B5410043}" type="parTrans" cxnId="{23C6A608-45F6-D847-B7B3-0054C65FC7EA}">
      <dgm:prSet/>
      <dgm:spPr/>
      <dgm:t>
        <a:bodyPr/>
        <a:lstStyle/>
        <a:p>
          <a:endParaRPr lang="zh-CN" altLang="en-US"/>
        </a:p>
      </dgm:t>
    </dgm:pt>
    <dgm:pt modelId="{D7B3C1E5-156A-8F43-AD54-ECA4AE6AD03E}" type="sibTrans" cxnId="{23C6A608-45F6-D847-B7B3-0054C65FC7EA}">
      <dgm:prSet/>
      <dgm:spPr/>
      <dgm:t>
        <a:bodyPr/>
        <a:lstStyle/>
        <a:p>
          <a:endParaRPr lang="zh-CN" altLang="en-US"/>
        </a:p>
      </dgm:t>
    </dgm:pt>
    <dgm:pt modelId="{5F1793AF-570F-DD45-BCF1-ABFEC329EB39}">
      <dgm:prSet phldrT="[文本]"/>
      <dgm:spPr/>
      <dgm:t>
        <a:bodyPr/>
        <a:lstStyle/>
        <a:p>
          <a:r>
            <a:rPr lang="zh-CN" altLang="en-US" dirty="0"/>
            <a:t>销毁作用域</a:t>
          </a:r>
        </a:p>
      </dgm:t>
    </dgm:pt>
    <dgm:pt modelId="{52A11BE4-425E-504B-86E6-E4EF792668F6}" type="parTrans" cxnId="{8D2FB68E-BE63-5249-AA6E-C6B4EC2C17C8}">
      <dgm:prSet/>
      <dgm:spPr/>
      <dgm:t>
        <a:bodyPr/>
        <a:lstStyle/>
        <a:p>
          <a:endParaRPr lang="zh-CN" altLang="en-US"/>
        </a:p>
      </dgm:t>
    </dgm:pt>
    <dgm:pt modelId="{6A4BD218-5134-4B4D-9647-4199E0D44969}" type="sibTrans" cxnId="{8D2FB68E-BE63-5249-AA6E-C6B4EC2C17C8}">
      <dgm:prSet/>
      <dgm:spPr/>
      <dgm:t>
        <a:bodyPr/>
        <a:lstStyle/>
        <a:p>
          <a:endParaRPr lang="zh-CN" altLang="en-US"/>
        </a:p>
      </dgm:t>
    </dgm:pt>
    <dgm:pt modelId="{DC475666-3ABD-DE45-9C66-E82664B6E935}">
      <dgm:prSet phldrT="[文本]"/>
      <dgm:spPr/>
      <dgm:t>
        <a:bodyPr/>
        <a:lstStyle/>
        <a:p>
          <a:r>
            <a:rPr lang="en-US" altLang="zh-CN" dirty="0"/>
            <a:t>local</a:t>
          </a:r>
          <a:r>
            <a:rPr lang="zh-CN" altLang="en-US" dirty="0"/>
            <a:t>失效</a:t>
          </a:r>
        </a:p>
      </dgm:t>
    </dgm:pt>
    <dgm:pt modelId="{372AB52B-4C3D-2444-8A17-E92863B58AC4}" type="parTrans" cxnId="{6B735E3B-14EA-E84C-8316-B8EA2AF0C89B}">
      <dgm:prSet/>
      <dgm:spPr/>
      <dgm:t>
        <a:bodyPr/>
        <a:lstStyle/>
        <a:p>
          <a:endParaRPr lang="zh-CN" altLang="en-US"/>
        </a:p>
      </dgm:t>
    </dgm:pt>
    <dgm:pt modelId="{3587F04A-9176-0047-B2C2-DB35A3779B32}" type="sibTrans" cxnId="{6B735E3B-14EA-E84C-8316-B8EA2AF0C89B}">
      <dgm:prSet/>
      <dgm:spPr/>
      <dgm:t>
        <a:bodyPr/>
        <a:lstStyle/>
        <a:p>
          <a:endParaRPr lang="zh-CN" altLang="en-US"/>
        </a:p>
      </dgm:t>
    </dgm:pt>
    <dgm:pt modelId="{0242A6B1-3F8F-D64A-985B-1EA609F07978}">
      <dgm:prSet phldrT="[文本]"/>
      <dgm:spPr/>
      <dgm:t>
        <a:bodyPr/>
        <a:lstStyle/>
        <a:p>
          <a:r>
            <a:rPr lang="zh-CN" altLang="en-US" dirty="0"/>
            <a:t>下次垃圾回收释放</a:t>
          </a:r>
          <a:r>
            <a:rPr lang="en-US" altLang="zh-CN" dirty="0"/>
            <a:t>local</a:t>
          </a:r>
          <a:endParaRPr lang="zh-CN" altLang="en-US" dirty="0"/>
        </a:p>
      </dgm:t>
    </dgm:pt>
    <dgm:pt modelId="{F9238E89-1C45-254E-99A1-3B0AA907C2AE}" type="parTrans" cxnId="{1A0BD672-B7D4-9B46-8E87-2045EDFA4931}">
      <dgm:prSet/>
      <dgm:spPr/>
      <dgm:t>
        <a:bodyPr/>
        <a:lstStyle/>
        <a:p>
          <a:endParaRPr lang="zh-CN" altLang="en-US"/>
        </a:p>
      </dgm:t>
    </dgm:pt>
    <dgm:pt modelId="{C93EDE65-580B-BC44-8277-2FDE52584A91}" type="sibTrans" cxnId="{1A0BD672-B7D4-9B46-8E87-2045EDFA4931}">
      <dgm:prSet/>
      <dgm:spPr/>
      <dgm:t>
        <a:bodyPr/>
        <a:lstStyle/>
        <a:p>
          <a:endParaRPr lang="zh-CN" altLang="en-US"/>
        </a:p>
      </dgm:t>
    </dgm:pt>
    <dgm:pt modelId="{52E47943-211F-F747-9C3C-EE332C65EDF0}" type="pres">
      <dgm:prSet presAssocID="{44007D06-72D8-7D4C-A0A0-5ABEC236C17E}" presName="Name0" presStyleCnt="0">
        <dgm:presLayoutVars>
          <dgm:dir/>
          <dgm:resizeHandles val="exact"/>
        </dgm:presLayoutVars>
      </dgm:prSet>
      <dgm:spPr/>
    </dgm:pt>
    <dgm:pt modelId="{2828CC32-ABA3-114D-B492-51F86903FDC6}" type="pres">
      <dgm:prSet presAssocID="{4D6AF64A-17CC-8144-B125-D84F3ADEDC71}" presName="parTxOnly" presStyleLbl="node1" presStyleIdx="0" presStyleCnt="6">
        <dgm:presLayoutVars>
          <dgm:bulletEnabled val="1"/>
        </dgm:presLayoutVars>
      </dgm:prSet>
      <dgm:spPr/>
    </dgm:pt>
    <dgm:pt modelId="{B54BECFE-152F-A149-A60C-E0B353DB274D}" type="pres">
      <dgm:prSet presAssocID="{424B3FD0-04C8-2C48-B802-DC639643216B}" presName="parSpace" presStyleCnt="0"/>
      <dgm:spPr/>
    </dgm:pt>
    <dgm:pt modelId="{C85A02E2-CF40-464D-B1FD-0E8B70C36C9F}" type="pres">
      <dgm:prSet presAssocID="{8CA67C72-6B13-9A49-8B03-087F6BA4AD47}" presName="parTxOnly" presStyleLbl="node1" presStyleIdx="1" presStyleCnt="6">
        <dgm:presLayoutVars>
          <dgm:bulletEnabled val="1"/>
        </dgm:presLayoutVars>
      </dgm:prSet>
      <dgm:spPr/>
    </dgm:pt>
    <dgm:pt modelId="{AC536806-0536-8041-94F4-AD6E2A9CFC2F}" type="pres">
      <dgm:prSet presAssocID="{FE65F163-9D52-AC47-AA8F-1040E72506FD}" presName="parSpace" presStyleCnt="0"/>
      <dgm:spPr/>
    </dgm:pt>
    <dgm:pt modelId="{5F004896-5725-5D40-B556-2C4176B4C6B0}" type="pres">
      <dgm:prSet presAssocID="{8EAEEEB8-29B9-8347-9BF9-06F1B1A667E3}" presName="parTxOnly" presStyleLbl="node1" presStyleIdx="2" presStyleCnt="6">
        <dgm:presLayoutVars>
          <dgm:bulletEnabled val="1"/>
        </dgm:presLayoutVars>
      </dgm:prSet>
      <dgm:spPr/>
    </dgm:pt>
    <dgm:pt modelId="{31C29687-7C9F-3849-A5F6-AD43C13CF83D}" type="pres">
      <dgm:prSet presAssocID="{D7B3C1E5-156A-8F43-AD54-ECA4AE6AD03E}" presName="parSpace" presStyleCnt="0"/>
      <dgm:spPr/>
    </dgm:pt>
    <dgm:pt modelId="{213DD583-E65F-CF4C-B372-C85626055620}" type="pres">
      <dgm:prSet presAssocID="{5F1793AF-570F-DD45-BCF1-ABFEC329EB39}" presName="parTxOnly" presStyleLbl="node1" presStyleIdx="3" presStyleCnt="6">
        <dgm:presLayoutVars>
          <dgm:bulletEnabled val="1"/>
        </dgm:presLayoutVars>
      </dgm:prSet>
      <dgm:spPr/>
    </dgm:pt>
    <dgm:pt modelId="{F402D77A-19CB-024F-B221-4966896CE54F}" type="pres">
      <dgm:prSet presAssocID="{6A4BD218-5134-4B4D-9647-4199E0D44969}" presName="parSpace" presStyleCnt="0"/>
      <dgm:spPr/>
    </dgm:pt>
    <dgm:pt modelId="{A90115E8-F878-F24A-BFC7-34B36DC1A008}" type="pres">
      <dgm:prSet presAssocID="{DC475666-3ABD-DE45-9C66-E82664B6E935}" presName="parTxOnly" presStyleLbl="node1" presStyleIdx="4" presStyleCnt="6">
        <dgm:presLayoutVars>
          <dgm:bulletEnabled val="1"/>
        </dgm:presLayoutVars>
      </dgm:prSet>
      <dgm:spPr/>
    </dgm:pt>
    <dgm:pt modelId="{F93649C3-32AA-3F47-9E76-691F39B96BF2}" type="pres">
      <dgm:prSet presAssocID="{3587F04A-9176-0047-B2C2-DB35A3779B32}" presName="parSpace" presStyleCnt="0"/>
      <dgm:spPr/>
    </dgm:pt>
    <dgm:pt modelId="{6F5FBA79-B5F3-634E-AE58-B9754E4FEA61}" type="pres">
      <dgm:prSet presAssocID="{0242A6B1-3F8F-D64A-985B-1EA609F0797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23C6A608-45F6-D847-B7B3-0054C65FC7EA}" srcId="{44007D06-72D8-7D4C-A0A0-5ABEC236C17E}" destId="{8EAEEEB8-29B9-8347-9BF9-06F1B1A667E3}" srcOrd="2" destOrd="0" parTransId="{158CE5A5-E78A-C048-BAC6-E482B5410043}" sibTransId="{D7B3C1E5-156A-8F43-AD54-ECA4AE6AD03E}"/>
    <dgm:cxn modelId="{73276B09-E7ED-374F-8AFD-D7B3BC4F8F9F}" type="presOf" srcId="{8EAEEEB8-29B9-8347-9BF9-06F1B1A667E3}" destId="{5F004896-5725-5D40-B556-2C4176B4C6B0}" srcOrd="0" destOrd="0" presId="urn:microsoft.com/office/officeart/2005/8/layout/hChevron3"/>
    <dgm:cxn modelId="{D7D7D31E-9C07-204A-94EB-0CE890B538C0}" srcId="{44007D06-72D8-7D4C-A0A0-5ABEC236C17E}" destId="{4D6AF64A-17CC-8144-B125-D84F3ADEDC71}" srcOrd="0" destOrd="0" parTransId="{4B5A4705-DC99-7148-B085-5722932BE694}" sibTransId="{424B3FD0-04C8-2C48-B802-DC639643216B}"/>
    <dgm:cxn modelId="{18827F2E-3A43-B445-B3E9-DD8AAADB1EBD}" type="presOf" srcId="{DC475666-3ABD-DE45-9C66-E82664B6E935}" destId="{A90115E8-F878-F24A-BFC7-34B36DC1A008}" srcOrd="0" destOrd="0" presId="urn:microsoft.com/office/officeart/2005/8/layout/hChevron3"/>
    <dgm:cxn modelId="{6B735E3B-14EA-E84C-8316-B8EA2AF0C89B}" srcId="{44007D06-72D8-7D4C-A0A0-5ABEC236C17E}" destId="{DC475666-3ABD-DE45-9C66-E82664B6E935}" srcOrd="4" destOrd="0" parTransId="{372AB52B-4C3D-2444-8A17-E92863B58AC4}" sibTransId="{3587F04A-9176-0047-B2C2-DB35A3779B32}"/>
    <dgm:cxn modelId="{5389B54C-3755-BB48-95AA-EE98B6BA9B35}" srcId="{44007D06-72D8-7D4C-A0A0-5ABEC236C17E}" destId="{8CA67C72-6B13-9A49-8B03-087F6BA4AD47}" srcOrd="1" destOrd="0" parTransId="{22A7CC7A-A07F-8649-BA11-003EBC71CD4A}" sibTransId="{FE65F163-9D52-AC47-AA8F-1040E72506FD}"/>
    <dgm:cxn modelId="{C0B3716E-63B4-AA41-87B8-34A4D0C58F6A}" type="presOf" srcId="{4D6AF64A-17CC-8144-B125-D84F3ADEDC71}" destId="{2828CC32-ABA3-114D-B492-51F86903FDC6}" srcOrd="0" destOrd="0" presId="urn:microsoft.com/office/officeart/2005/8/layout/hChevron3"/>
    <dgm:cxn modelId="{1A0BD672-B7D4-9B46-8E87-2045EDFA4931}" srcId="{44007D06-72D8-7D4C-A0A0-5ABEC236C17E}" destId="{0242A6B1-3F8F-D64A-985B-1EA609F07978}" srcOrd="5" destOrd="0" parTransId="{F9238E89-1C45-254E-99A1-3B0AA907C2AE}" sibTransId="{C93EDE65-580B-BC44-8277-2FDE52584A91}"/>
    <dgm:cxn modelId="{EA7D8880-CE65-874E-8695-B8D8DB73C192}" type="presOf" srcId="{5F1793AF-570F-DD45-BCF1-ABFEC329EB39}" destId="{213DD583-E65F-CF4C-B372-C85626055620}" srcOrd="0" destOrd="0" presId="urn:microsoft.com/office/officeart/2005/8/layout/hChevron3"/>
    <dgm:cxn modelId="{8D2FB68E-BE63-5249-AA6E-C6B4EC2C17C8}" srcId="{44007D06-72D8-7D4C-A0A0-5ABEC236C17E}" destId="{5F1793AF-570F-DD45-BCF1-ABFEC329EB39}" srcOrd="3" destOrd="0" parTransId="{52A11BE4-425E-504B-86E6-E4EF792668F6}" sibTransId="{6A4BD218-5134-4B4D-9647-4199E0D44969}"/>
    <dgm:cxn modelId="{A39DE9A0-E16F-B547-A1C6-0E031E958655}" type="presOf" srcId="{0242A6B1-3F8F-D64A-985B-1EA609F07978}" destId="{6F5FBA79-B5F3-634E-AE58-B9754E4FEA61}" srcOrd="0" destOrd="0" presId="urn:microsoft.com/office/officeart/2005/8/layout/hChevron3"/>
    <dgm:cxn modelId="{95A5A4DB-734D-BD4B-AC8F-B2F531D16E1A}" type="presOf" srcId="{8CA67C72-6B13-9A49-8B03-087F6BA4AD47}" destId="{C85A02E2-CF40-464D-B1FD-0E8B70C36C9F}" srcOrd="0" destOrd="0" presId="urn:microsoft.com/office/officeart/2005/8/layout/hChevron3"/>
    <dgm:cxn modelId="{583ACEE8-BED4-A14D-99E7-41636A5441D2}" type="presOf" srcId="{44007D06-72D8-7D4C-A0A0-5ABEC236C17E}" destId="{52E47943-211F-F747-9C3C-EE332C65EDF0}" srcOrd="0" destOrd="0" presId="urn:microsoft.com/office/officeart/2005/8/layout/hChevron3"/>
    <dgm:cxn modelId="{2F6055E2-1F15-CE49-83DD-BF7A4903AECF}" type="presParOf" srcId="{52E47943-211F-F747-9C3C-EE332C65EDF0}" destId="{2828CC32-ABA3-114D-B492-51F86903FDC6}" srcOrd="0" destOrd="0" presId="urn:microsoft.com/office/officeart/2005/8/layout/hChevron3"/>
    <dgm:cxn modelId="{EBA00119-D9F3-4748-84DD-2447B3147D6B}" type="presParOf" srcId="{52E47943-211F-F747-9C3C-EE332C65EDF0}" destId="{B54BECFE-152F-A149-A60C-E0B353DB274D}" srcOrd="1" destOrd="0" presId="urn:microsoft.com/office/officeart/2005/8/layout/hChevron3"/>
    <dgm:cxn modelId="{2A945647-C7D2-A645-AC25-E5F947C047C3}" type="presParOf" srcId="{52E47943-211F-F747-9C3C-EE332C65EDF0}" destId="{C85A02E2-CF40-464D-B1FD-0E8B70C36C9F}" srcOrd="2" destOrd="0" presId="urn:microsoft.com/office/officeart/2005/8/layout/hChevron3"/>
    <dgm:cxn modelId="{9D87609D-AA9A-EB4B-9E14-8BC6606F9525}" type="presParOf" srcId="{52E47943-211F-F747-9C3C-EE332C65EDF0}" destId="{AC536806-0536-8041-94F4-AD6E2A9CFC2F}" srcOrd="3" destOrd="0" presId="urn:microsoft.com/office/officeart/2005/8/layout/hChevron3"/>
    <dgm:cxn modelId="{4B596240-8CD2-E745-B44F-72C3361CA044}" type="presParOf" srcId="{52E47943-211F-F747-9C3C-EE332C65EDF0}" destId="{5F004896-5725-5D40-B556-2C4176B4C6B0}" srcOrd="4" destOrd="0" presId="urn:microsoft.com/office/officeart/2005/8/layout/hChevron3"/>
    <dgm:cxn modelId="{8D930504-1BC7-A54C-A472-BD2C89F84728}" type="presParOf" srcId="{52E47943-211F-F747-9C3C-EE332C65EDF0}" destId="{31C29687-7C9F-3849-A5F6-AD43C13CF83D}" srcOrd="5" destOrd="0" presId="urn:microsoft.com/office/officeart/2005/8/layout/hChevron3"/>
    <dgm:cxn modelId="{D52A98EC-6C16-EF49-95D8-164A7E33E2DF}" type="presParOf" srcId="{52E47943-211F-F747-9C3C-EE332C65EDF0}" destId="{213DD583-E65F-CF4C-B372-C85626055620}" srcOrd="6" destOrd="0" presId="urn:microsoft.com/office/officeart/2005/8/layout/hChevron3"/>
    <dgm:cxn modelId="{EC5866BA-3E1F-2248-843D-2342F173105B}" type="presParOf" srcId="{52E47943-211F-F747-9C3C-EE332C65EDF0}" destId="{F402D77A-19CB-024F-B221-4966896CE54F}" srcOrd="7" destOrd="0" presId="urn:microsoft.com/office/officeart/2005/8/layout/hChevron3"/>
    <dgm:cxn modelId="{AB0AA0F7-752F-A244-858E-78D5E8ADB6E8}" type="presParOf" srcId="{52E47943-211F-F747-9C3C-EE332C65EDF0}" destId="{A90115E8-F878-F24A-BFC7-34B36DC1A008}" srcOrd="8" destOrd="0" presId="urn:microsoft.com/office/officeart/2005/8/layout/hChevron3"/>
    <dgm:cxn modelId="{82ACA099-7911-CE44-B179-0B6B23805FC1}" type="presParOf" srcId="{52E47943-211F-F747-9C3C-EE332C65EDF0}" destId="{F93649C3-32AA-3F47-9E76-691F39B96BF2}" srcOrd="9" destOrd="0" presId="urn:microsoft.com/office/officeart/2005/8/layout/hChevron3"/>
    <dgm:cxn modelId="{E878E779-DD7D-7F45-8911-1994716FDFA7}" type="presParOf" srcId="{52E47943-211F-F747-9C3C-EE332C65EDF0}" destId="{6F5FBA79-B5F3-634E-AE58-B9754E4FEA61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C377D7F-F855-0E44-9298-8354F3AA7EE1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F14BED6-5537-BF40-8F59-74248077D2FB}">
      <dgm:prSet phldrT="[文本]"/>
      <dgm:spPr/>
      <dgm:t>
        <a:bodyPr/>
        <a:lstStyle/>
        <a:p>
          <a:r>
            <a:rPr lang="zh-CN" altLang="en-US" dirty="0"/>
            <a:t>闭包</a:t>
          </a:r>
        </a:p>
      </dgm:t>
    </dgm:pt>
    <dgm:pt modelId="{77983571-F1F2-2246-8DEB-29CF9BA372AA}" type="parTrans" cxnId="{942C534D-0D84-8E4D-BCAC-C81658C7B868}">
      <dgm:prSet/>
      <dgm:spPr/>
      <dgm:t>
        <a:bodyPr/>
        <a:lstStyle/>
        <a:p>
          <a:endParaRPr lang="zh-CN" altLang="en-US"/>
        </a:p>
      </dgm:t>
    </dgm:pt>
    <dgm:pt modelId="{CDE37B01-C782-A74C-8E43-18297C758B5F}" type="sibTrans" cxnId="{942C534D-0D84-8E4D-BCAC-C81658C7B868}">
      <dgm:prSet/>
      <dgm:spPr/>
      <dgm:t>
        <a:bodyPr/>
        <a:lstStyle/>
        <a:p>
          <a:endParaRPr lang="zh-CN" altLang="en-US"/>
        </a:p>
      </dgm:t>
    </dgm:pt>
    <dgm:pt modelId="{144B9348-EA47-F443-B018-DABCC7EB87D0}">
      <dgm:prSet phldrT="[文本]"/>
      <dgm:spPr/>
      <dgm:t>
        <a:bodyPr/>
        <a:lstStyle/>
        <a:p>
          <a:r>
            <a:rPr lang="zh-CN" altLang="en-US" dirty="0"/>
            <a:t>全局变量</a:t>
          </a:r>
        </a:p>
      </dgm:t>
    </dgm:pt>
    <dgm:pt modelId="{1AE38451-74C7-B448-97F4-6FAFB5063E41}" type="parTrans" cxnId="{D21E5680-10FD-774B-8561-B317E66A193D}">
      <dgm:prSet/>
      <dgm:spPr/>
      <dgm:t>
        <a:bodyPr/>
        <a:lstStyle/>
        <a:p>
          <a:endParaRPr lang="zh-CN" altLang="en-US"/>
        </a:p>
      </dgm:t>
    </dgm:pt>
    <dgm:pt modelId="{91D0E7C2-5887-CB42-8376-93E5E001CA1C}" type="sibTrans" cxnId="{D21E5680-10FD-774B-8561-B317E66A193D}">
      <dgm:prSet/>
      <dgm:spPr/>
      <dgm:t>
        <a:bodyPr/>
        <a:lstStyle/>
        <a:p>
          <a:endParaRPr lang="zh-CN" altLang="en-US"/>
        </a:p>
      </dgm:t>
    </dgm:pt>
    <dgm:pt modelId="{811772C4-A9DC-6A4C-AEE1-6E83BA5DFFAC}" type="pres">
      <dgm:prSet presAssocID="{9C377D7F-F855-0E44-9298-8354F3AA7EE1}" presName="diagram" presStyleCnt="0">
        <dgm:presLayoutVars>
          <dgm:dir/>
          <dgm:resizeHandles val="exact"/>
        </dgm:presLayoutVars>
      </dgm:prSet>
      <dgm:spPr/>
    </dgm:pt>
    <dgm:pt modelId="{E6F763CF-D2AC-1A43-94AA-3CBA78D7335E}" type="pres">
      <dgm:prSet presAssocID="{0F14BED6-5537-BF40-8F59-74248077D2FB}" presName="node" presStyleLbl="node1" presStyleIdx="0" presStyleCnt="2">
        <dgm:presLayoutVars>
          <dgm:bulletEnabled val="1"/>
        </dgm:presLayoutVars>
      </dgm:prSet>
      <dgm:spPr/>
    </dgm:pt>
    <dgm:pt modelId="{A875FDEF-B829-0145-9468-315C4D1E459D}" type="pres">
      <dgm:prSet presAssocID="{CDE37B01-C782-A74C-8E43-18297C758B5F}" presName="sibTrans" presStyleCnt="0"/>
      <dgm:spPr/>
    </dgm:pt>
    <dgm:pt modelId="{1496DF64-928A-B944-8A33-40479E466B3C}" type="pres">
      <dgm:prSet presAssocID="{144B9348-EA47-F443-B018-DABCC7EB87D0}" presName="node" presStyleLbl="node1" presStyleIdx="1" presStyleCnt="2">
        <dgm:presLayoutVars>
          <dgm:bulletEnabled val="1"/>
        </dgm:presLayoutVars>
      </dgm:prSet>
      <dgm:spPr/>
    </dgm:pt>
  </dgm:ptLst>
  <dgm:cxnLst>
    <dgm:cxn modelId="{06618805-F887-EF4F-BABA-1489235B00D3}" type="presOf" srcId="{144B9348-EA47-F443-B018-DABCC7EB87D0}" destId="{1496DF64-928A-B944-8A33-40479E466B3C}" srcOrd="0" destOrd="0" presId="urn:microsoft.com/office/officeart/2005/8/layout/default"/>
    <dgm:cxn modelId="{942C534D-0D84-8E4D-BCAC-C81658C7B868}" srcId="{9C377D7F-F855-0E44-9298-8354F3AA7EE1}" destId="{0F14BED6-5537-BF40-8F59-74248077D2FB}" srcOrd="0" destOrd="0" parTransId="{77983571-F1F2-2246-8DEB-29CF9BA372AA}" sibTransId="{CDE37B01-C782-A74C-8E43-18297C758B5F}"/>
    <dgm:cxn modelId="{D21E5680-10FD-774B-8561-B317E66A193D}" srcId="{9C377D7F-F855-0E44-9298-8354F3AA7EE1}" destId="{144B9348-EA47-F443-B018-DABCC7EB87D0}" srcOrd="1" destOrd="0" parTransId="{1AE38451-74C7-B448-97F4-6FAFB5063E41}" sibTransId="{91D0E7C2-5887-CB42-8376-93E5E001CA1C}"/>
    <dgm:cxn modelId="{80242493-F0D2-DA49-887C-7ACAA2D79C1E}" type="presOf" srcId="{0F14BED6-5537-BF40-8F59-74248077D2FB}" destId="{E6F763CF-D2AC-1A43-94AA-3CBA78D7335E}" srcOrd="0" destOrd="0" presId="urn:microsoft.com/office/officeart/2005/8/layout/default"/>
    <dgm:cxn modelId="{214547EA-D3A6-8141-82C2-51DE3A4281BF}" type="presOf" srcId="{9C377D7F-F855-0E44-9298-8354F3AA7EE1}" destId="{811772C4-A9DC-6A4C-AEE1-6E83BA5DFFAC}" srcOrd="0" destOrd="0" presId="urn:microsoft.com/office/officeart/2005/8/layout/default"/>
    <dgm:cxn modelId="{9A4272BC-B9D7-7247-AF0A-F840001733E6}" type="presParOf" srcId="{811772C4-A9DC-6A4C-AEE1-6E83BA5DFFAC}" destId="{E6F763CF-D2AC-1A43-94AA-3CBA78D7335E}" srcOrd="0" destOrd="0" presId="urn:microsoft.com/office/officeart/2005/8/layout/default"/>
    <dgm:cxn modelId="{6E05FF4A-A0B9-474F-87BF-9CF93E4C3476}" type="presParOf" srcId="{811772C4-A9DC-6A4C-AEE1-6E83BA5DFFAC}" destId="{A875FDEF-B829-0145-9468-315C4D1E459D}" srcOrd="1" destOrd="0" presId="urn:microsoft.com/office/officeart/2005/8/layout/default"/>
    <dgm:cxn modelId="{1FC89730-36A1-1E41-887D-48A9BC435492}" type="presParOf" srcId="{811772C4-A9DC-6A4C-AEE1-6E83BA5DFFAC}" destId="{1496DF64-928A-B944-8A33-40479E466B3C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AD3845C-4B0C-F249-ADCC-E7326EC5D6E9}" type="doc">
      <dgm:prSet loTypeId="urn:microsoft.com/office/officeart/2005/8/layout/chart3" loCatId="" qsTypeId="urn:microsoft.com/office/officeart/2005/8/quickstyle/simple1" qsCatId="simple" csTypeId="urn:microsoft.com/office/officeart/2005/8/colors/accent1_2" csCatId="accent1" phldr="1"/>
      <dgm:spPr/>
    </dgm:pt>
    <dgm:pt modelId="{88B89457-1214-8F48-ABF3-AC72F6B845C9}">
      <dgm:prSet phldrT="[文本]"/>
      <dgm:spPr/>
      <dgm:t>
        <a:bodyPr/>
        <a:lstStyle/>
        <a:p>
          <a:r>
            <a:rPr lang="zh-CN" altLang="en-US" dirty="0"/>
            <a:t>堆内存</a:t>
          </a:r>
        </a:p>
      </dgm:t>
    </dgm:pt>
    <dgm:pt modelId="{7019CDD6-B6CC-6C4B-85FA-E896031508BE}" type="parTrans" cxnId="{098E294D-F28C-304A-A9D1-7966B492C838}">
      <dgm:prSet/>
      <dgm:spPr/>
      <dgm:t>
        <a:bodyPr/>
        <a:lstStyle/>
        <a:p>
          <a:endParaRPr lang="zh-CN" altLang="en-US"/>
        </a:p>
      </dgm:t>
    </dgm:pt>
    <dgm:pt modelId="{FAFCA099-F056-4E4B-9BBB-852E628D52C8}" type="sibTrans" cxnId="{098E294D-F28C-304A-A9D1-7966B492C838}">
      <dgm:prSet/>
      <dgm:spPr/>
      <dgm:t>
        <a:bodyPr/>
        <a:lstStyle/>
        <a:p>
          <a:endParaRPr lang="zh-CN" altLang="en-US"/>
        </a:p>
      </dgm:t>
    </dgm:pt>
    <dgm:pt modelId="{D496602A-2EB5-5145-9991-6BBC339E0249}">
      <dgm:prSet phldrT="[文本]"/>
      <dgm:spPr/>
      <dgm:t>
        <a:bodyPr/>
        <a:lstStyle/>
        <a:p>
          <a:r>
            <a:rPr lang="zh-CN" altLang="en-US"/>
            <a:t>堆外</a:t>
          </a:r>
          <a:r>
            <a:rPr lang="zh-CN" altLang="en-US" dirty="0"/>
            <a:t>内存</a:t>
          </a:r>
        </a:p>
      </dgm:t>
    </dgm:pt>
    <dgm:pt modelId="{18AA3BDA-08C6-9F4B-BD25-61D6E3A65356}" type="parTrans" cxnId="{A36EE4BA-8332-A84B-9184-D34BE85F68C1}">
      <dgm:prSet/>
      <dgm:spPr/>
      <dgm:t>
        <a:bodyPr/>
        <a:lstStyle/>
        <a:p>
          <a:endParaRPr lang="zh-CN" altLang="en-US"/>
        </a:p>
      </dgm:t>
    </dgm:pt>
    <dgm:pt modelId="{C0AE4EF4-C523-CB48-A8EE-755CC4112232}" type="sibTrans" cxnId="{A36EE4BA-8332-A84B-9184-D34BE85F68C1}">
      <dgm:prSet/>
      <dgm:spPr/>
      <dgm:t>
        <a:bodyPr/>
        <a:lstStyle/>
        <a:p>
          <a:endParaRPr lang="zh-CN" altLang="en-US"/>
        </a:p>
      </dgm:t>
    </dgm:pt>
    <dgm:pt modelId="{C9858286-2057-974A-8E2D-359597A7A876}" type="pres">
      <dgm:prSet presAssocID="{EAD3845C-4B0C-F249-ADCC-E7326EC5D6E9}" presName="compositeShape" presStyleCnt="0">
        <dgm:presLayoutVars>
          <dgm:chMax val="7"/>
          <dgm:dir/>
          <dgm:resizeHandles val="exact"/>
        </dgm:presLayoutVars>
      </dgm:prSet>
      <dgm:spPr/>
    </dgm:pt>
    <dgm:pt modelId="{FD569C71-204A-1E44-86FB-ACCE0B90DC9A}" type="pres">
      <dgm:prSet presAssocID="{EAD3845C-4B0C-F249-ADCC-E7326EC5D6E9}" presName="wedge1" presStyleLbl="node1" presStyleIdx="0" presStyleCnt="2"/>
      <dgm:spPr/>
    </dgm:pt>
    <dgm:pt modelId="{606A9767-2987-784F-AA35-E08746D7ADBF}" type="pres">
      <dgm:prSet presAssocID="{EAD3845C-4B0C-F249-ADCC-E7326EC5D6E9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7E503514-1CB8-1A4A-B2F3-F757A6D67B7E}" type="pres">
      <dgm:prSet presAssocID="{EAD3845C-4B0C-F249-ADCC-E7326EC5D6E9}" presName="wedge2" presStyleLbl="node1" presStyleIdx="1" presStyleCnt="2"/>
      <dgm:spPr/>
    </dgm:pt>
    <dgm:pt modelId="{0DC7025D-9C76-404A-A28E-046C7C83C503}" type="pres">
      <dgm:prSet presAssocID="{EAD3845C-4B0C-F249-ADCC-E7326EC5D6E9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0BF0B3D-4906-8F43-AAFC-6DF525135CB5}" type="presOf" srcId="{D496602A-2EB5-5145-9991-6BBC339E0249}" destId="{7E503514-1CB8-1A4A-B2F3-F757A6D67B7E}" srcOrd="0" destOrd="0" presId="urn:microsoft.com/office/officeart/2005/8/layout/chart3"/>
    <dgm:cxn modelId="{098E294D-F28C-304A-A9D1-7966B492C838}" srcId="{EAD3845C-4B0C-F249-ADCC-E7326EC5D6E9}" destId="{88B89457-1214-8F48-ABF3-AC72F6B845C9}" srcOrd="0" destOrd="0" parTransId="{7019CDD6-B6CC-6C4B-85FA-E896031508BE}" sibTransId="{FAFCA099-F056-4E4B-9BBB-852E628D52C8}"/>
    <dgm:cxn modelId="{244CE18D-BF94-E044-9767-5F4073BB511B}" type="presOf" srcId="{D496602A-2EB5-5145-9991-6BBC339E0249}" destId="{0DC7025D-9C76-404A-A28E-046C7C83C503}" srcOrd="1" destOrd="0" presId="urn:microsoft.com/office/officeart/2005/8/layout/chart3"/>
    <dgm:cxn modelId="{A36EE4BA-8332-A84B-9184-D34BE85F68C1}" srcId="{EAD3845C-4B0C-F249-ADCC-E7326EC5D6E9}" destId="{D496602A-2EB5-5145-9991-6BBC339E0249}" srcOrd="1" destOrd="0" parTransId="{18AA3BDA-08C6-9F4B-BD25-61D6E3A65356}" sibTransId="{C0AE4EF4-C523-CB48-A8EE-755CC4112232}"/>
    <dgm:cxn modelId="{737B3EBB-4243-A84D-A500-E1F30CF3A146}" type="presOf" srcId="{88B89457-1214-8F48-ABF3-AC72F6B845C9}" destId="{FD569C71-204A-1E44-86FB-ACCE0B90DC9A}" srcOrd="0" destOrd="0" presId="urn:microsoft.com/office/officeart/2005/8/layout/chart3"/>
    <dgm:cxn modelId="{BCC89ACC-D7E4-8A41-A8A0-B4686CA87FF3}" type="presOf" srcId="{88B89457-1214-8F48-ABF3-AC72F6B845C9}" destId="{606A9767-2987-784F-AA35-E08746D7ADBF}" srcOrd="1" destOrd="0" presId="urn:microsoft.com/office/officeart/2005/8/layout/chart3"/>
    <dgm:cxn modelId="{7EB461DA-76D4-D341-8901-2A23AADC9824}" type="presOf" srcId="{EAD3845C-4B0C-F249-ADCC-E7326EC5D6E9}" destId="{C9858286-2057-974A-8E2D-359597A7A876}" srcOrd="0" destOrd="0" presId="urn:microsoft.com/office/officeart/2005/8/layout/chart3"/>
    <dgm:cxn modelId="{FD343952-1DB3-BB46-81B6-7449BACC6D49}" type="presParOf" srcId="{C9858286-2057-974A-8E2D-359597A7A876}" destId="{FD569C71-204A-1E44-86FB-ACCE0B90DC9A}" srcOrd="0" destOrd="0" presId="urn:microsoft.com/office/officeart/2005/8/layout/chart3"/>
    <dgm:cxn modelId="{6A149C1D-AD17-4D4F-8E81-474151D21EF8}" type="presParOf" srcId="{C9858286-2057-974A-8E2D-359597A7A876}" destId="{606A9767-2987-784F-AA35-E08746D7ADBF}" srcOrd="1" destOrd="0" presId="urn:microsoft.com/office/officeart/2005/8/layout/chart3"/>
    <dgm:cxn modelId="{A557C2D8-A3A9-AE4D-B9F9-310A8FF5B87A}" type="presParOf" srcId="{C9858286-2057-974A-8E2D-359597A7A876}" destId="{7E503514-1CB8-1A4A-B2F3-F757A6D67B7E}" srcOrd="2" destOrd="0" presId="urn:microsoft.com/office/officeart/2005/8/layout/chart3"/>
    <dgm:cxn modelId="{38B7E991-9AD3-6F47-B9CD-50214065607C}" type="presParOf" srcId="{C9858286-2057-974A-8E2D-359597A7A876}" destId="{0DC7025D-9C76-404A-A28E-046C7C83C503}" srcOrd="3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21D8B38-F3C9-5A47-9C35-1DF3ABC4A539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7DFA6DC-72A3-944F-8B83-4497F5191103}">
      <dgm:prSet phldrT="[文本]"/>
      <dgm:spPr/>
      <dgm:t>
        <a:bodyPr/>
        <a:lstStyle/>
        <a:p>
          <a:r>
            <a:rPr lang="zh-CN" altLang="en-US" dirty="0"/>
            <a:t>缓存</a:t>
          </a:r>
        </a:p>
      </dgm:t>
    </dgm:pt>
    <dgm:pt modelId="{3833C7F0-090C-544C-AEF5-86442DB3D421}" type="parTrans" cxnId="{A056281A-65CC-684D-89A2-750C17ACB9CF}">
      <dgm:prSet/>
      <dgm:spPr/>
      <dgm:t>
        <a:bodyPr/>
        <a:lstStyle/>
        <a:p>
          <a:endParaRPr lang="zh-CN" altLang="en-US"/>
        </a:p>
      </dgm:t>
    </dgm:pt>
    <dgm:pt modelId="{33249F05-00DA-7346-9E3F-ABC98BA43B48}" type="sibTrans" cxnId="{A056281A-65CC-684D-89A2-750C17ACB9CF}">
      <dgm:prSet/>
      <dgm:spPr/>
      <dgm:t>
        <a:bodyPr/>
        <a:lstStyle/>
        <a:p>
          <a:endParaRPr lang="zh-CN" altLang="en-US"/>
        </a:p>
      </dgm:t>
    </dgm:pt>
    <dgm:pt modelId="{E0AC0400-FB51-4646-BE67-87D3B96CAE47}">
      <dgm:prSet phldrT="[文本]"/>
      <dgm:spPr/>
      <dgm:t>
        <a:bodyPr/>
        <a:lstStyle/>
        <a:p>
          <a:r>
            <a:rPr lang="zh-CN" altLang="en-US" dirty="0"/>
            <a:t>队列消费不及时</a:t>
          </a:r>
        </a:p>
      </dgm:t>
    </dgm:pt>
    <dgm:pt modelId="{B386DFC0-F521-9C49-8770-54FF647F1B26}" type="parTrans" cxnId="{5A7C8E66-90E1-DC47-AE09-96E5A3DA8357}">
      <dgm:prSet/>
      <dgm:spPr/>
      <dgm:t>
        <a:bodyPr/>
        <a:lstStyle/>
        <a:p>
          <a:endParaRPr lang="zh-CN" altLang="en-US"/>
        </a:p>
      </dgm:t>
    </dgm:pt>
    <dgm:pt modelId="{FA40B79E-B0AF-DD4A-921B-D370C12754B2}" type="sibTrans" cxnId="{5A7C8E66-90E1-DC47-AE09-96E5A3DA8357}">
      <dgm:prSet/>
      <dgm:spPr/>
      <dgm:t>
        <a:bodyPr/>
        <a:lstStyle/>
        <a:p>
          <a:endParaRPr lang="zh-CN" altLang="en-US"/>
        </a:p>
      </dgm:t>
    </dgm:pt>
    <dgm:pt modelId="{D6503D47-8BEB-6448-8A13-C0B21F5756FB}">
      <dgm:prSet phldrT="[文本]"/>
      <dgm:spPr/>
      <dgm:t>
        <a:bodyPr/>
        <a:lstStyle/>
        <a:p>
          <a:r>
            <a:rPr lang="zh-CN" altLang="en-US" dirty="0"/>
            <a:t>作用域未释放</a:t>
          </a:r>
        </a:p>
      </dgm:t>
    </dgm:pt>
    <dgm:pt modelId="{46E68550-B444-9A4A-9443-2D1173AECD43}" type="parTrans" cxnId="{ACC498F9-6330-7B42-AE41-AFF907700B8D}">
      <dgm:prSet/>
      <dgm:spPr/>
      <dgm:t>
        <a:bodyPr/>
        <a:lstStyle/>
        <a:p>
          <a:endParaRPr lang="zh-CN" altLang="en-US"/>
        </a:p>
      </dgm:t>
    </dgm:pt>
    <dgm:pt modelId="{02D38720-834F-B049-8124-C332A87E82ED}" type="sibTrans" cxnId="{ACC498F9-6330-7B42-AE41-AFF907700B8D}">
      <dgm:prSet/>
      <dgm:spPr/>
      <dgm:t>
        <a:bodyPr/>
        <a:lstStyle/>
        <a:p>
          <a:endParaRPr lang="zh-CN" altLang="en-US"/>
        </a:p>
      </dgm:t>
    </dgm:pt>
    <dgm:pt modelId="{01FD96C8-882F-7540-AD97-CD0AB4661A49}" type="pres">
      <dgm:prSet presAssocID="{421D8B38-F3C9-5A47-9C35-1DF3ABC4A539}" presName="diagram" presStyleCnt="0">
        <dgm:presLayoutVars>
          <dgm:dir/>
          <dgm:resizeHandles val="exact"/>
        </dgm:presLayoutVars>
      </dgm:prSet>
      <dgm:spPr/>
    </dgm:pt>
    <dgm:pt modelId="{B3D33B4E-26FE-D440-A886-B3F41ECD8A6A}" type="pres">
      <dgm:prSet presAssocID="{F7DFA6DC-72A3-944F-8B83-4497F5191103}" presName="node" presStyleLbl="node1" presStyleIdx="0" presStyleCnt="3">
        <dgm:presLayoutVars>
          <dgm:bulletEnabled val="1"/>
        </dgm:presLayoutVars>
      </dgm:prSet>
      <dgm:spPr/>
    </dgm:pt>
    <dgm:pt modelId="{A72E81B0-3E4F-3948-9F82-BDBC4D85CE97}" type="pres">
      <dgm:prSet presAssocID="{33249F05-00DA-7346-9E3F-ABC98BA43B48}" presName="sibTrans" presStyleCnt="0"/>
      <dgm:spPr/>
    </dgm:pt>
    <dgm:pt modelId="{7C53A5FE-5BD9-AD45-8050-B15F8214E252}" type="pres">
      <dgm:prSet presAssocID="{E0AC0400-FB51-4646-BE67-87D3B96CAE47}" presName="node" presStyleLbl="node1" presStyleIdx="1" presStyleCnt="3">
        <dgm:presLayoutVars>
          <dgm:bulletEnabled val="1"/>
        </dgm:presLayoutVars>
      </dgm:prSet>
      <dgm:spPr/>
    </dgm:pt>
    <dgm:pt modelId="{9833D0A6-F3B7-3043-9F06-0EBB133F78E4}" type="pres">
      <dgm:prSet presAssocID="{FA40B79E-B0AF-DD4A-921B-D370C12754B2}" presName="sibTrans" presStyleCnt="0"/>
      <dgm:spPr/>
    </dgm:pt>
    <dgm:pt modelId="{13AD9653-BA96-C842-B903-04D80CDA3B59}" type="pres">
      <dgm:prSet presAssocID="{D6503D47-8BEB-6448-8A13-C0B21F5756FB}" presName="node" presStyleLbl="node1" presStyleIdx="2" presStyleCnt="3">
        <dgm:presLayoutVars>
          <dgm:bulletEnabled val="1"/>
        </dgm:presLayoutVars>
      </dgm:prSet>
      <dgm:spPr/>
    </dgm:pt>
  </dgm:ptLst>
  <dgm:cxnLst>
    <dgm:cxn modelId="{A056281A-65CC-684D-89A2-750C17ACB9CF}" srcId="{421D8B38-F3C9-5A47-9C35-1DF3ABC4A539}" destId="{F7DFA6DC-72A3-944F-8B83-4497F5191103}" srcOrd="0" destOrd="0" parTransId="{3833C7F0-090C-544C-AEF5-86442DB3D421}" sibTransId="{33249F05-00DA-7346-9E3F-ABC98BA43B48}"/>
    <dgm:cxn modelId="{5A7C8E66-90E1-DC47-AE09-96E5A3DA8357}" srcId="{421D8B38-F3C9-5A47-9C35-1DF3ABC4A539}" destId="{E0AC0400-FB51-4646-BE67-87D3B96CAE47}" srcOrd="1" destOrd="0" parTransId="{B386DFC0-F521-9C49-8770-54FF647F1B26}" sibTransId="{FA40B79E-B0AF-DD4A-921B-D370C12754B2}"/>
    <dgm:cxn modelId="{024EA066-D4C2-404F-9046-01A8DE00C59C}" type="presOf" srcId="{421D8B38-F3C9-5A47-9C35-1DF3ABC4A539}" destId="{01FD96C8-882F-7540-AD97-CD0AB4661A49}" srcOrd="0" destOrd="0" presId="urn:microsoft.com/office/officeart/2005/8/layout/default"/>
    <dgm:cxn modelId="{84C5D26E-88DE-CD43-8139-7531339D7993}" type="presOf" srcId="{D6503D47-8BEB-6448-8A13-C0B21F5756FB}" destId="{13AD9653-BA96-C842-B903-04D80CDA3B59}" srcOrd="0" destOrd="0" presId="urn:microsoft.com/office/officeart/2005/8/layout/default"/>
    <dgm:cxn modelId="{C45D29A4-520A-144E-8C9A-E50FCAC2909C}" type="presOf" srcId="{E0AC0400-FB51-4646-BE67-87D3B96CAE47}" destId="{7C53A5FE-5BD9-AD45-8050-B15F8214E252}" srcOrd="0" destOrd="0" presId="urn:microsoft.com/office/officeart/2005/8/layout/default"/>
    <dgm:cxn modelId="{69F256C0-50BD-6C40-AD8E-A2581929F0F2}" type="presOf" srcId="{F7DFA6DC-72A3-944F-8B83-4497F5191103}" destId="{B3D33B4E-26FE-D440-A886-B3F41ECD8A6A}" srcOrd="0" destOrd="0" presId="urn:microsoft.com/office/officeart/2005/8/layout/default"/>
    <dgm:cxn modelId="{ACC498F9-6330-7B42-AE41-AFF907700B8D}" srcId="{421D8B38-F3C9-5A47-9C35-1DF3ABC4A539}" destId="{D6503D47-8BEB-6448-8A13-C0B21F5756FB}" srcOrd="2" destOrd="0" parTransId="{46E68550-B444-9A4A-9443-2D1173AECD43}" sibTransId="{02D38720-834F-B049-8124-C332A87E82ED}"/>
    <dgm:cxn modelId="{41182A34-8336-B743-99EC-20DDFDCA77C1}" type="presParOf" srcId="{01FD96C8-882F-7540-AD97-CD0AB4661A49}" destId="{B3D33B4E-26FE-D440-A886-B3F41ECD8A6A}" srcOrd="0" destOrd="0" presId="urn:microsoft.com/office/officeart/2005/8/layout/default"/>
    <dgm:cxn modelId="{E79FB26B-1140-5442-AE58-206EDF0C00B0}" type="presParOf" srcId="{01FD96C8-882F-7540-AD97-CD0AB4661A49}" destId="{A72E81B0-3E4F-3948-9F82-BDBC4D85CE97}" srcOrd="1" destOrd="0" presId="urn:microsoft.com/office/officeart/2005/8/layout/default"/>
    <dgm:cxn modelId="{437EE548-C367-A343-8190-0D474903DA7D}" type="presParOf" srcId="{01FD96C8-882F-7540-AD97-CD0AB4661A49}" destId="{7C53A5FE-5BD9-AD45-8050-B15F8214E252}" srcOrd="2" destOrd="0" presId="urn:microsoft.com/office/officeart/2005/8/layout/default"/>
    <dgm:cxn modelId="{30715161-5FAA-C44B-8B1E-7B4D569E8EB7}" type="presParOf" srcId="{01FD96C8-882F-7540-AD97-CD0AB4661A49}" destId="{9833D0A6-F3B7-3043-9F06-0EBB133F78E4}" srcOrd="3" destOrd="0" presId="urn:microsoft.com/office/officeart/2005/8/layout/default"/>
    <dgm:cxn modelId="{56F3E0D4-3898-9049-93AD-7871D14AAA74}" type="presParOf" srcId="{01FD96C8-882F-7540-AD97-CD0AB4661A49}" destId="{13AD9653-BA96-C842-B903-04D80CDA3B59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5BE0CD2-3813-2F46-A850-988890DE8942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8C41170-AE92-794D-A198-FD10F5445BC6}">
      <dgm:prSet phldrT="[文本]"/>
      <dgm:spPr/>
      <dgm:t>
        <a:bodyPr/>
        <a:lstStyle/>
        <a:p>
          <a:r>
            <a:rPr lang="zh-CN" altLang="en-US" dirty="0"/>
            <a:t>构造函数</a:t>
          </a:r>
        </a:p>
      </dgm:t>
    </dgm:pt>
    <dgm:pt modelId="{E3BE7427-C460-BD45-96AE-878D9D8CC491}" type="parTrans" cxnId="{FA1F99B5-6627-C048-86D4-6C7777387E30}">
      <dgm:prSet/>
      <dgm:spPr/>
      <dgm:t>
        <a:bodyPr/>
        <a:lstStyle/>
        <a:p>
          <a:endParaRPr lang="zh-CN" altLang="en-US"/>
        </a:p>
      </dgm:t>
    </dgm:pt>
    <dgm:pt modelId="{0706D6A9-3DE9-434C-BFEA-DEB539B7C11C}" type="sibTrans" cxnId="{FA1F99B5-6627-C048-86D4-6C7777387E30}">
      <dgm:prSet/>
      <dgm:spPr/>
      <dgm:t>
        <a:bodyPr/>
        <a:lstStyle/>
        <a:p>
          <a:endParaRPr lang="zh-CN" altLang="en-US"/>
        </a:p>
      </dgm:t>
    </dgm:pt>
    <dgm:pt modelId="{4185223D-A92B-6A48-8FAC-C16AE0C0FCA0}">
      <dgm:prSet phldrT="[文本]"/>
      <dgm:spPr/>
      <dgm:t>
        <a:bodyPr/>
        <a:lstStyle/>
        <a:p>
          <a:r>
            <a:rPr lang="en-US" altLang="zh-CN" dirty="0"/>
            <a:t>new Buffer(</a:t>
          </a:r>
          <a:r>
            <a:rPr lang="en-US" altLang="zh-CN" dirty="0" err="1"/>
            <a:t>str</a:t>
          </a:r>
          <a:r>
            <a:rPr lang="en-US" altLang="zh-CN" dirty="0"/>
            <a:t>, [encoding]);</a:t>
          </a:r>
          <a:endParaRPr lang="zh-CN" altLang="en-US" dirty="0"/>
        </a:p>
      </dgm:t>
    </dgm:pt>
    <dgm:pt modelId="{D22171DC-3973-7847-9DAC-227E2FB9F2A9}" type="parTrans" cxnId="{4C860702-EF5A-4445-8417-C294E4F2A74B}">
      <dgm:prSet/>
      <dgm:spPr/>
      <dgm:t>
        <a:bodyPr/>
        <a:lstStyle/>
        <a:p>
          <a:endParaRPr lang="zh-CN" altLang="en-US"/>
        </a:p>
      </dgm:t>
    </dgm:pt>
    <dgm:pt modelId="{C4E0D58A-8B34-4E41-84BB-00A1B76FC26A}" type="sibTrans" cxnId="{4C860702-EF5A-4445-8417-C294E4F2A74B}">
      <dgm:prSet/>
      <dgm:spPr/>
      <dgm:t>
        <a:bodyPr/>
        <a:lstStyle/>
        <a:p>
          <a:endParaRPr lang="zh-CN" altLang="en-US"/>
        </a:p>
      </dgm:t>
    </dgm:pt>
    <dgm:pt modelId="{5D0E9C5D-D89D-2845-8D15-F49E6AEDC4BB}">
      <dgm:prSet phldrT="[文本]"/>
      <dgm:spPr/>
      <dgm:t>
        <a:bodyPr/>
        <a:lstStyle/>
        <a:p>
          <a:r>
            <a:rPr lang="zh-CN" altLang="en-US" dirty="0"/>
            <a:t>只能是一种编码类型</a:t>
          </a:r>
        </a:p>
      </dgm:t>
    </dgm:pt>
    <dgm:pt modelId="{D95A6675-7B22-D040-B394-C638FCA05ED8}" type="parTrans" cxnId="{51145408-0E8D-A748-904F-19FF30070F23}">
      <dgm:prSet/>
      <dgm:spPr/>
      <dgm:t>
        <a:bodyPr/>
        <a:lstStyle/>
        <a:p>
          <a:endParaRPr lang="zh-CN" altLang="en-US"/>
        </a:p>
      </dgm:t>
    </dgm:pt>
    <dgm:pt modelId="{24B04BB4-3E07-4A4F-9958-E03E9D55B118}" type="sibTrans" cxnId="{51145408-0E8D-A748-904F-19FF30070F23}">
      <dgm:prSet/>
      <dgm:spPr/>
      <dgm:t>
        <a:bodyPr/>
        <a:lstStyle/>
        <a:p>
          <a:endParaRPr lang="zh-CN" altLang="en-US"/>
        </a:p>
      </dgm:t>
    </dgm:pt>
    <dgm:pt modelId="{A5618665-02F4-C44F-9A81-E5B543AD1548}">
      <dgm:prSet phldrT="[文本]"/>
      <dgm:spPr/>
      <dgm:t>
        <a:bodyPr/>
        <a:lstStyle/>
        <a:p>
          <a:r>
            <a:rPr lang="en-US" altLang="zh-CN" dirty="0"/>
            <a:t>write()</a:t>
          </a:r>
          <a:r>
            <a:rPr lang="zh-CN" altLang="en-US" dirty="0"/>
            <a:t>方法</a:t>
          </a:r>
        </a:p>
      </dgm:t>
    </dgm:pt>
    <dgm:pt modelId="{D5F7E679-7FA9-2E4F-AE9F-D9C88E862AD5}" type="parTrans" cxnId="{CA59B40D-4688-9745-8022-2DAE7C4A7AA4}">
      <dgm:prSet/>
      <dgm:spPr/>
      <dgm:t>
        <a:bodyPr/>
        <a:lstStyle/>
        <a:p>
          <a:endParaRPr lang="zh-CN" altLang="en-US"/>
        </a:p>
      </dgm:t>
    </dgm:pt>
    <dgm:pt modelId="{4BA5725D-9C70-1A40-89B5-C859B326530F}" type="sibTrans" cxnId="{CA59B40D-4688-9745-8022-2DAE7C4A7AA4}">
      <dgm:prSet/>
      <dgm:spPr/>
      <dgm:t>
        <a:bodyPr/>
        <a:lstStyle/>
        <a:p>
          <a:endParaRPr lang="zh-CN" altLang="en-US"/>
        </a:p>
      </dgm:t>
    </dgm:pt>
    <dgm:pt modelId="{56186A87-7349-B047-99F6-DD27C38AD78C}">
      <dgm:prSet phldrT="[文本]"/>
      <dgm:spPr/>
      <dgm:t>
        <a:bodyPr/>
        <a:lstStyle/>
        <a:p>
          <a:r>
            <a:rPr lang="en-US" altLang="zh-CN" dirty="0" err="1"/>
            <a:t>buf.write</a:t>
          </a:r>
          <a:r>
            <a:rPr lang="en-US" altLang="zh-CN" dirty="0"/>
            <a:t>(string, [offset], [length], [encoding])</a:t>
          </a:r>
          <a:endParaRPr lang="zh-CN" altLang="en-US" dirty="0"/>
        </a:p>
      </dgm:t>
    </dgm:pt>
    <dgm:pt modelId="{44303AD2-1E99-4F4C-9879-8B5AFCF75CCC}" type="parTrans" cxnId="{5229193A-4A2A-B446-AB8A-7D681322A058}">
      <dgm:prSet/>
      <dgm:spPr/>
      <dgm:t>
        <a:bodyPr/>
        <a:lstStyle/>
        <a:p>
          <a:endParaRPr lang="zh-CN" altLang="en-US"/>
        </a:p>
      </dgm:t>
    </dgm:pt>
    <dgm:pt modelId="{02785DD2-0E64-8F40-9243-F6FCA377FD3B}" type="sibTrans" cxnId="{5229193A-4A2A-B446-AB8A-7D681322A058}">
      <dgm:prSet/>
      <dgm:spPr/>
      <dgm:t>
        <a:bodyPr/>
        <a:lstStyle/>
        <a:p>
          <a:endParaRPr lang="zh-CN" altLang="en-US"/>
        </a:p>
      </dgm:t>
    </dgm:pt>
    <dgm:pt modelId="{28DEFDDE-02F5-E546-9F2F-83B9BB31529C}">
      <dgm:prSet phldrT="[文本]"/>
      <dgm:spPr/>
      <dgm:t>
        <a:bodyPr/>
        <a:lstStyle/>
        <a:p>
          <a:r>
            <a:rPr lang="zh-CN" altLang="en-US" dirty="0"/>
            <a:t>可以是多种编码类型的混合</a:t>
          </a:r>
        </a:p>
      </dgm:t>
    </dgm:pt>
    <dgm:pt modelId="{54164789-F28C-D141-9882-F55C95081FB5}" type="parTrans" cxnId="{BBB00150-6310-A84D-BDC6-8F6045F1E193}">
      <dgm:prSet/>
      <dgm:spPr/>
      <dgm:t>
        <a:bodyPr/>
        <a:lstStyle/>
        <a:p>
          <a:endParaRPr lang="zh-CN" altLang="en-US"/>
        </a:p>
      </dgm:t>
    </dgm:pt>
    <dgm:pt modelId="{0E716E31-E34D-EC40-9BBE-63E2BD56EC9F}" type="sibTrans" cxnId="{BBB00150-6310-A84D-BDC6-8F6045F1E193}">
      <dgm:prSet/>
      <dgm:spPr/>
      <dgm:t>
        <a:bodyPr/>
        <a:lstStyle/>
        <a:p>
          <a:endParaRPr lang="zh-CN" altLang="en-US"/>
        </a:p>
      </dgm:t>
    </dgm:pt>
    <dgm:pt modelId="{64B599FF-6649-7540-B47C-DF4D73D9846A}" type="pres">
      <dgm:prSet presAssocID="{C5BE0CD2-3813-2F46-A850-988890DE8942}" presName="vert0" presStyleCnt="0">
        <dgm:presLayoutVars>
          <dgm:dir/>
          <dgm:animOne val="branch"/>
          <dgm:animLvl val="lvl"/>
        </dgm:presLayoutVars>
      </dgm:prSet>
      <dgm:spPr/>
    </dgm:pt>
    <dgm:pt modelId="{839055C0-0723-2849-9A32-04351DDD1A8C}" type="pres">
      <dgm:prSet presAssocID="{18C41170-AE92-794D-A198-FD10F5445BC6}" presName="thickLine" presStyleLbl="alignNode1" presStyleIdx="0" presStyleCnt="2"/>
      <dgm:spPr/>
    </dgm:pt>
    <dgm:pt modelId="{6962890B-1FCF-7944-8FF3-A5AF2AFDF1D3}" type="pres">
      <dgm:prSet presAssocID="{18C41170-AE92-794D-A198-FD10F5445BC6}" presName="horz1" presStyleCnt="0"/>
      <dgm:spPr/>
    </dgm:pt>
    <dgm:pt modelId="{BAE839F4-1599-1940-BE13-AE446D380895}" type="pres">
      <dgm:prSet presAssocID="{18C41170-AE92-794D-A198-FD10F5445BC6}" presName="tx1" presStyleLbl="revTx" presStyleIdx="0" presStyleCnt="6" custScaleX="192635" custLinFactNeighborX="-2371" custLinFactNeighborY="980"/>
      <dgm:spPr/>
    </dgm:pt>
    <dgm:pt modelId="{8A1A2207-1D9F-5A4E-AC38-0D02D9A50D92}" type="pres">
      <dgm:prSet presAssocID="{18C41170-AE92-794D-A198-FD10F5445BC6}" presName="vert1" presStyleCnt="0"/>
      <dgm:spPr/>
    </dgm:pt>
    <dgm:pt modelId="{71BDFDEC-2053-E04B-B7C5-753E1DCE0E07}" type="pres">
      <dgm:prSet presAssocID="{4185223D-A92B-6A48-8FAC-C16AE0C0FCA0}" presName="vertSpace2a" presStyleCnt="0"/>
      <dgm:spPr/>
    </dgm:pt>
    <dgm:pt modelId="{D9E7E67E-102B-0044-99D2-B71EAE6D55E9}" type="pres">
      <dgm:prSet presAssocID="{4185223D-A92B-6A48-8FAC-C16AE0C0FCA0}" presName="horz2" presStyleCnt="0"/>
      <dgm:spPr/>
    </dgm:pt>
    <dgm:pt modelId="{38CA1F7E-39D0-4C4E-A303-A6193AD85D90}" type="pres">
      <dgm:prSet presAssocID="{4185223D-A92B-6A48-8FAC-C16AE0C0FCA0}" presName="horzSpace2" presStyleCnt="0"/>
      <dgm:spPr/>
    </dgm:pt>
    <dgm:pt modelId="{F01C0375-FB4B-1C40-8D68-5F5CEC4B4E97}" type="pres">
      <dgm:prSet presAssocID="{4185223D-A92B-6A48-8FAC-C16AE0C0FCA0}" presName="tx2" presStyleLbl="revTx" presStyleIdx="1" presStyleCnt="6"/>
      <dgm:spPr/>
    </dgm:pt>
    <dgm:pt modelId="{B851F4B2-7463-7440-AAF0-0CC0E987D3E2}" type="pres">
      <dgm:prSet presAssocID="{4185223D-A92B-6A48-8FAC-C16AE0C0FCA0}" presName="vert2" presStyleCnt="0"/>
      <dgm:spPr/>
    </dgm:pt>
    <dgm:pt modelId="{8B64685E-EE54-BA45-9AF0-47F37C406EFB}" type="pres">
      <dgm:prSet presAssocID="{4185223D-A92B-6A48-8FAC-C16AE0C0FCA0}" presName="thinLine2b" presStyleLbl="callout" presStyleIdx="0" presStyleCnt="4"/>
      <dgm:spPr/>
    </dgm:pt>
    <dgm:pt modelId="{8B860430-5305-6449-91C3-0AC130D9F028}" type="pres">
      <dgm:prSet presAssocID="{4185223D-A92B-6A48-8FAC-C16AE0C0FCA0}" presName="vertSpace2b" presStyleCnt="0"/>
      <dgm:spPr/>
    </dgm:pt>
    <dgm:pt modelId="{B3B59254-3412-B54D-AF92-53C9711D19E0}" type="pres">
      <dgm:prSet presAssocID="{5D0E9C5D-D89D-2845-8D15-F49E6AEDC4BB}" presName="horz2" presStyleCnt="0"/>
      <dgm:spPr/>
    </dgm:pt>
    <dgm:pt modelId="{FE21DEFC-A478-144A-A410-ABC42CDA9C07}" type="pres">
      <dgm:prSet presAssocID="{5D0E9C5D-D89D-2845-8D15-F49E6AEDC4BB}" presName="horzSpace2" presStyleCnt="0"/>
      <dgm:spPr/>
    </dgm:pt>
    <dgm:pt modelId="{FD8D1A4D-D416-154B-B74A-5A0DF1D32027}" type="pres">
      <dgm:prSet presAssocID="{5D0E9C5D-D89D-2845-8D15-F49E6AEDC4BB}" presName="tx2" presStyleLbl="revTx" presStyleIdx="2" presStyleCnt="6"/>
      <dgm:spPr/>
    </dgm:pt>
    <dgm:pt modelId="{E931C57E-49CC-B94B-BB68-5C1F7EB0396A}" type="pres">
      <dgm:prSet presAssocID="{5D0E9C5D-D89D-2845-8D15-F49E6AEDC4BB}" presName="vert2" presStyleCnt="0"/>
      <dgm:spPr/>
    </dgm:pt>
    <dgm:pt modelId="{B7CA84EA-33FA-684C-B5DD-B5D7E50506F5}" type="pres">
      <dgm:prSet presAssocID="{5D0E9C5D-D89D-2845-8D15-F49E6AEDC4BB}" presName="thinLine2b" presStyleLbl="callout" presStyleIdx="1" presStyleCnt="4"/>
      <dgm:spPr/>
    </dgm:pt>
    <dgm:pt modelId="{B245BC90-BA5A-6040-92C8-70BAA8EC333C}" type="pres">
      <dgm:prSet presAssocID="{5D0E9C5D-D89D-2845-8D15-F49E6AEDC4BB}" presName="vertSpace2b" presStyleCnt="0"/>
      <dgm:spPr/>
    </dgm:pt>
    <dgm:pt modelId="{B6F6F52F-2327-C349-AADC-A5D1C4285AEF}" type="pres">
      <dgm:prSet presAssocID="{A5618665-02F4-C44F-9A81-E5B543AD1548}" presName="thickLine" presStyleLbl="alignNode1" presStyleIdx="1" presStyleCnt="2"/>
      <dgm:spPr/>
    </dgm:pt>
    <dgm:pt modelId="{AEDD8225-DDF5-9049-A906-11ECBA440C2C}" type="pres">
      <dgm:prSet presAssocID="{A5618665-02F4-C44F-9A81-E5B543AD1548}" presName="horz1" presStyleCnt="0"/>
      <dgm:spPr/>
    </dgm:pt>
    <dgm:pt modelId="{6F56ADD1-21B5-8949-B8E7-B815D2E2CAB7}" type="pres">
      <dgm:prSet presAssocID="{A5618665-02F4-C44F-9A81-E5B543AD1548}" presName="tx1" presStyleLbl="revTx" presStyleIdx="3" presStyleCnt="6" custScaleX="191561"/>
      <dgm:spPr/>
    </dgm:pt>
    <dgm:pt modelId="{99B0E21B-0DC9-EC4E-9CF0-B84B70F96029}" type="pres">
      <dgm:prSet presAssocID="{A5618665-02F4-C44F-9A81-E5B543AD1548}" presName="vert1" presStyleCnt="0"/>
      <dgm:spPr/>
    </dgm:pt>
    <dgm:pt modelId="{278C1352-68B3-984B-8D09-88DE452CD57F}" type="pres">
      <dgm:prSet presAssocID="{56186A87-7349-B047-99F6-DD27C38AD78C}" presName="vertSpace2a" presStyleCnt="0"/>
      <dgm:spPr/>
    </dgm:pt>
    <dgm:pt modelId="{85C4A985-3A43-354E-AD58-766AE56F9FA7}" type="pres">
      <dgm:prSet presAssocID="{56186A87-7349-B047-99F6-DD27C38AD78C}" presName="horz2" presStyleCnt="0"/>
      <dgm:spPr/>
    </dgm:pt>
    <dgm:pt modelId="{623DE75C-CD84-D748-94CB-86CF34EEDAF9}" type="pres">
      <dgm:prSet presAssocID="{56186A87-7349-B047-99F6-DD27C38AD78C}" presName="horzSpace2" presStyleCnt="0"/>
      <dgm:spPr/>
    </dgm:pt>
    <dgm:pt modelId="{3359678E-6ACE-EE4C-8571-A4C05AE6E30C}" type="pres">
      <dgm:prSet presAssocID="{56186A87-7349-B047-99F6-DD27C38AD78C}" presName="tx2" presStyleLbl="revTx" presStyleIdx="4" presStyleCnt="6"/>
      <dgm:spPr/>
    </dgm:pt>
    <dgm:pt modelId="{759FAA3E-DF54-EA4E-934D-647E22FA27D5}" type="pres">
      <dgm:prSet presAssocID="{56186A87-7349-B047-99F6-DD27C38AD78C}" presName="vert2" presStyleCnt="0"/>
      <dgm:spPr/>
    </dgm:pt>
    <dgm:pt modelId="{162008A8-5011-FB49-8159-EA2EE2DE1340}" type="pres">
      <dgm:prSet presAssocID="{56186A87-7349-B047-99F6-DD27C38AD78C}" presName="thinLine2b" presStyleLbl="callout" presStyleIdx="2" presStyleCnt="4"/>
      <dgm:spPr/>
    </dgm:pt>
    <dgm:pt modelId="{F2EE11AF-4357-5D41-ACB3-AD93DD609240}" type="pres">
      <dgm:prSet presAssocID="{56186A87-7349-B047-99F6-DD27C38AD78C}" presName="vertSpace2b" presStyleCnt="0"/>
      <dgm:spPr/>
    </dgm:pt>
    <dgm:pt modelId="{B275E982-6B5D-234F-9306-856392A620EF}" type="pres">
      <dgm:prSet presAssocID="{28DEFDDE-02F5-E546-9F2F-83B9BB31529C}" presName="horz2" presStyleCnt="0"/>
      <dgm:spPr/>
    </dgm:pt>
    <dgm:pt modelId="{37ACD67D-5635-2440-9D34-731C3CD207A3}" type="pres">
      <dgm:prSet presAssocID="{28DEFDDE-02F5-E546-9F2F-83B9BB31529C}" presName="horzSpace2" presStyleCnt="0"/>
      <dgm:spPr/>
    </dgm:pt>
    <dgm:pt modelId="{5D69CB8C-B8AD-C14E-A382-DD6564E1395A}" type="pres">
      <dgm:prSet presAssocID="{28DEFDDE-02F5-E546-9F2F-83B9BB31529C}" presName="tx2" presStyleLbl="revTx" presStyleIdx="5" presStyleCnt="6"/>
      <dgm:spPr/>
    </dgm:pt>
    <dgm:pt modelId="{1E5161AB-DAE1-2B46-B5FA-2522EABD6E63}" type="pres">
      <dgm:prSet presAssocID="{28DEFDDE-02F5-E546-9F2F-83B9BB31529C}" presName="vert2" presStyleCnt="0"/>
      <dgm:spPr/>
    </dgm:pt>
    <dgm:pt modelId="{BFE56CC5-92D0-A144-9237-2732C54CE83C}" type="pres">
      <dgm:prSet presAssocID="{28DEFDDE-02F5-E546-9F2F-83B9BB31529C}" presName="thinLine2b" presStyleLbl="callout" presStyleIdx="3" presStyleCnt="4"/>
      <dgm:spPr/>
    </dgm:pt>
    <dgm:pt modelId="{4E3036B7-8510-914B-8EAE-62540FFCD23B}" type="pres">
      <dgm:prSet presAssocID="{28DEFDDE-02F5-E546-9F2F-83B9BB31529C}" presName="vertSpace2b" presStyleCnt="0"/>
      <dgm:spPr/>
    </dgm:pt>
  </dgm:ptLst>
  <dgm:cxnLst>
    <dgm:cxn modelId="{4C860702-EF5A-4445-8417-C294E4F2A74B}" srcId="{18C41170-AE92-794D-A198-FD10F5445BC6}" destId="{4185223D-A92B-6A48-8FAC-C16AE0C0FCA0}" srcOrd="0" destOrd="0" parTransId="{D22171DC-3973-7847-9DAC-227E2FB9F2A9}" sibTransId="{C4E0D58A-8B34-4E41-84BB-00A1B76FC26A}"/>
    <dgm:cxn modelId="{51145408-0E8D-A748-904F-19FF30070F23}" srcId="{18C41170-AE92-794D-A198-FD10F5445BC6}" destId="{5D0E9C5D-D89D-2845-8D15-F49E6AEDC4BB}" srcOrd="1" destOrd="0" parTransId="{D95A6675-7B22-D040-B394-C638FCA05ED8}" sibTransId="{24B04BB4-3E07-4A4F-9958-E03E9D55B118}"/>
    <dgm:cxn modelId="{33602509-646D-1043-9CC7-71A90158A140}" type="presOf" srcId="{28DEFDDE-02F5-E546-9F2F-83B9BB31529C}" destId="{5D69CB8C-B8AD-C14E-A382-DD6564E1395A}" srcOrd="0" destOrd="0" presId="urn:microsoft.com/office/officeart/2008/layout/LinedList"/>
    <dgm:cxn modelId="{CA59B40D-4688-9745-8022-2DAE7C4A7AA4}" srcId="{C5BE0CD2-3813-2F46-A850-988890DE8942}" destId="{A5618665-02F4-C44F-9A81-E5B543AD1548}" srcOrd="1" destOrd="0" parTransId="{D5F7E679-7FA9-2E4F-AE9F-D9C88E862AD5}" sibTransId="{4BA5725D-9C70-1A40-89B5-C859B326530F}"/>
    <dgm:cxn modelId="{9156ED1A-0906-AD43-849B-ADED45FC3309}" type="presOf" srcId="{56186A87-7349-B047-99F6-DD27C38AD78C}" destId="{3359678E-6ACE-EE4C-8571-A4C05AE6E30C}" srcOrd="0" destOrd="0" presId="urn:microsoft.com/office/officeart/2008/layout/LinedList"/>
    <dgm:cxn modelId="{92D09C28-18FB-9C4B-A3BA-C93ADF818713}" type="presOf" srcId="{C5BE0CD2-3813-2F46-A850-988890DE8942}" destId="{64B599FF-6649-7540-B47C-DF4D73D9846A}" srcOrd="0" destOrd="0" presId="urn:microsoft.com/office/officeart/2008/layout/LinedList"/>
    <dgm:cxn modelId="{2E65F328-FA2B-D84B-A5E0-B436251769DE}" type="presOf" srcId="{5D0E9C5D-D89D-2845-8D15-F49E6AEDC4BB}" destId="{FD8D1A4D-D416-154B-B74A-5A0DF1D32027}" srcOrd="0" destOrd="0" presId="urn:microsoft.com/office/officeart/2008/layout/LinedList"/>
    <dgm:cxn modelId="{5229193A-4A2A-B446-AB8A-7D681322A058}" srcId="{A5618665-02F4-C44F-9A81-E5B543AD1548}" destId="{56186A87-7349-B047-99F6-DD27C38AD78C}" srcOrd="0" destOrd="0" parTransId="{44303AD2-1E99-4F4C-9879-8B5AFCF75CCC}" sibTransId="{02785DD2-0E64-8F40-9243-F6FCA377FD3B}"/>
    <dgm:cxn modelId="{BBB00150-6310-A84D-BDC6-8F6045F1E193}" srcId="{A5618665-02F4-C44F-9A81-E5B543AD1548}" destId="{28DEFDDE-02F5-E546-9F2F-83B9BB31529C}" srcOrd="1" destOrd="0" parTransId="{54164789-F28C-D141-9882-F55C95081FB5}" sibTransId="{0E716E31-E34D-EC40-9BBE-63E2BD56EC9F}"/>
    <dgm:cxn modelId="{374A8D76-7F46-3148-B26F-9E11BFCEE22B}" type="presOf" srcId="{A5618665-02F4-C44F-9A81-E5B543AD1548}" destId="{6F56ADD1-21B5-8949-B8E7-B815D2E2CAB7}" srcOrd="0" destOrd="0" presId="urn:microsoft.com/office/officeart/2008/layout/LinedList"/>
    <dgm:cxn modelId="{82AE8388-678E-1647-A816-223DF9E1E5D9}" type="presOf" srcId="{18C41170-AE92-794D-A198-FD10F5445BC6}" destId="{BAE839F4-1599-1940-BE13-AE446D380895}" srcOrd="0" destOrd="0" presId="urn:microsoft.com/office/officeart/2008/layout/LinedList"/>
    <dgm:cxn modelId="{FA1F99B5-6627-C048-86D4-6C7777387E30}" srcId="{C5BE0CD2-3813-2F46-A850-988890DE8942}" destId="{18C41170-AE92-794D-A198-FD10F5445BC6}" srcOrd="0" destOrd="0" parTransId="{E3BE7427-C460-BD45-96AE-878D9D8CC491}" sibTransId="{0706D6A9-3DE9-434C-BFEA-DEB539B7C11C}"/>
    <dgm:cxn modelId="{A7EBB8EF-2283-5D47-A6D6-98344B87B932}" type="presOf" srcId="{4185223D-A92B-6A48-8FAC-C16AE0C0FCA0}" destId="{F01C0375-FB4B-1C40-8D68-5F5CEC4B4E97}" srcOrd="0" destOrd="0" presId="urn:microsoft.com/office/officeart/2008/layout/LinedList"/>
    <dgm:cxn modelId="{21ED19EC-3C97-C24E-952C-2726AE1CE174}" type="presParOf" srcId="{64B599FF-6649-7540-B47C-DF4D73D9846A}" destId="{839055C0-0723-2849-9A32-04351DDD1A8C}" srcOrd="0" destOrd="0" presId="urn:microsoft.com/office/officeart/2008/layout/LinedList"/>
    <dgm:cxn modelId="{3947C626-254A-9B4A-B27A-FA25F168B4E6}" type="presParOf" srcId="{64B599FF-6649-7540-B47C-DF4D73D9846A}" destId="{6962890B-1FCF-7944-8FF3-A5AF2AFDF1D3}" srcOrd="1" destOrd="0" presId="urn:microsoft.com/office/officeart/2008/layout/LinedList"/>
    <dgm:cxn modelId="{23C40829-E1E2-A444-992A-266174DC37CD}" type="presParOf" srcId="{6962890B-1FCF-7944-8FF3-A5AF2AFDF1D3}" destId="{BAE839F4-1599-1940-BE13-AE446D380895}" srcOrd="0" destOrd="0" presId="urn:microsoft.com/office/officeart/2008/layout/LinedList"/>
    <dgm:cxn modelId="{FA15A96C-0091-8440-A29B-EC103E10A4FF}" type="presParOf" srcId="{6962890B-1FCF-7944-8FF3-A5AF2AFDF1D3}" destId="{8A1A2207-1D9F-5A4E-AC38-0D02D9A50D92}" srcOrd="1" destOrd="0" presId="urn:microsoft.com/office/officeart/2008/layout/LinedList"/>
    <dgm:cxn modelId="{660DE782-0343-BD43-A46E-617AB2A39FD4}" type="presParOf" srcId="{8A1A2207-1D9F-5A4E-AC38-0D02D9A50D92}" destId="{71BDFDEC-2053-E04B-B7C5-753E1DCE0E07}" srcOrd="0" destOrd="0" presId="urn:microsoft.com/office/officeart/2008/layout/LinedList"/>
    <dgm:cxn modelId="{6144D72D-3F94-7548-B63C-E42F8E0DB62A}" type="presParOf" srcId="{8A1A2207-1D9F-5A4E-AC38-0D02D9A50D92}" destId="{D9E7E67E-102B-0044-99D2-B71EAE6D55E9}" srcOrd="1" destOrd="0" presId="urn:microsoft.com/office/officeart/2008/layout/LinedList"/>
    <dgm:cxn modelId="{3EF183D2-EE67-5242-A34E-91D38DD60BC1}" type="presParOf" srcId="{D9E7E67E-102B-0044-99D2-B71EAE6D55E9}" destId="{38CA1F7E-39D0-4C4E-A303-A6193AD85D90}" srcOrd="0" destOrd="0" presId="urn:microsoft.com/office/officeart/2008/layout/LinedList"/>
    <dgm:cxn modelId="{022B8272-5A25-0D42-B6C9-CC2B9A35F92C}" type="presParOf" srcId="{D9E7E67E-102B-0044-99D2-B71EAE6D55E9}" destId="{F01C0375-FB4B-1C40-8D68-5F5CEC4B4E97}" srcOrd="1" destOrd="0" presId="urn:microsoft.com/office/officeart/2008/layout/LinedList"/>
    <dgm:cxn modelId="{55E7A14C-1ABD-B348-B4EA-87C3B1891234}" type="presParOf" srcId="{D9E7E67E-102B-0044-99D2-B71EAE6D55E9}" destId="{B851F4B2-7463-7440-AAF0-0CC0E987D3E2}" srcOrd="2" destOrd="0" presId="urn:microsoft.com/office/officeart/2008/layout/LinedList"/>
    <dgm:cxn modelId="{C2366645-2628-954B-8B4D-4FA82B6227D0}" type="presParOf" srcId="{8A1A2207-1D9F-5A4E-AC38-0D02D9A50D92}" destId="{8B64685E-EE54-BA45-9AF0-47F37C406EFB}" srcOrd="2" destOrd="0" presId="urn:microsoft.com/office/officeart/2008/layout/LinedList"/>
    <dgm:cxn modelId="{91C606F4-8EB1-5F4F-9B4C-9E31E7828288}" type="presParOf" srcId="{8A1A2207-1D9F-5A4E-AC38-0D02D9A50D92}" destId="{8B860430-5305-6449-91C3-0AC130D9F028}" srcOrd="3" destOrd="0" presId="urn:microsoft.com/office/officeart/2008/layout/LinedList"/>
    <dgm:cxn modelId="{85F83EF1-7569-E04B-A0BB-38E63A91A201}" type="presParOf" srcId="{8A1A2207-1D9F-5A4E-AC38-0D02D9A50D92}" destId="{B3B59254-3412-B54D-AF92-53C9711D19E0}" srcOrd="4" destOrd="0" presId="urn:microsoft.com/office/officeart/2008/layout/LinedList"/>
    <dgm:cxn modelId="{9D972DB3-FE2A-1543-87E2-BA5CF71FB6A9}" type="presParOf" srcId="{B3B59254-3412-B54D-AF92-53C9711D19E0}" destId="{FE21DEFC-A478-144A-A410-ABC42CDA9C07}" srcOrd="0" destOrd="0" presId="urn:microsoft.com/office/officeart/2008/layout/LinedList"/>
    <dgm:cxn modelId="{17C2A9F5-FB1B-B442-ADFE-81895BDBE7F5}" type="presParOf" srcId="{B3B59254-3412-B54D-AF92-53C9711D19E0}" destId="{FD8D1A4D-D416-154B-B74A-5A0DF1D32027}" srcOrd="1" destOrd="0" presId="urn:microsoft.com/office/officeart/2008/layout/LinedList"/>
    <dgm:cxn modelId="{2EF279C9-2C15-2247-BE92-4E79517863BB}" type="presParOf" srcId="{B3B59254-3412-B54D-AF92-53C9711D19E0}" destId="{E931C57E-49CC-B94B-BB68-5C1F7EB0396A}" srcOrd="2" destOrd="0" presId="urn:microsoft.com/office/officeart/2008/layout/LinedList"/>
    <dgm:cxn modelId="{3B12ABF5-925B-FE4E-9D78-F20EA019D479}" type="presParOf" srcId="{8A1A2207-1D9F-5A4E-AC38-0D02D9A50D92}" destId="{B7CA84EA-33FA-684C-B5DD-B5D7E50506F5}" srcOrd="5" destOrd="0" presId="urn:microsoft.com/office/officeart/2008/layout/LinedList"/>
    <dgm:cxn modelId="{006E7F77-937B-774A-ADB0-24A6D749B905}" type="presParOf" srcId="{8A1A2207-1D9F-5A4E-AC38-0D02D9A50D92}" destId="{B245BC90-BA5A-6040-92C8-70BAA8EC333C}" srcOrd="6" destOrd="0" presId="urn:microsoft.com/office/officeart/2008/layout/LinedList"/>
    <dgm:cxn modelId="{6756C4D7-7853-C445-9BFA-C7088509883B}" type="presParOf" srcId="{64B599FF-6649-7540-B47C-DF4D73D9846A}" destId="{B6F6F52F-2327-C349-AADC-A5D1C4285AEF}" srcOrd="2" destOrd="0" presId="urn:microsoft.com/office/officeart/2008/layout/LinedList"/>
    <dgm:cxn modelId="{0F78034B-88FC-E74B-9175-188217BFFD65}" type="presParOf" srcId="{64B599FF-6649-7540-B47C-DF4D73D9846A}" destId="{AEDD8225-DDF5-9049-A906-11ECBA440C2C}" srcOrd="3" destOrd="0" presId="urn:microsoft.com/office/officeart/2008/layout/LinedList"/>
    <dgm:cxn modelId="{CFDC6B99-356A-1848-B572-88F7773E9D91}" type="presParOf" srcId="{AEDD8225-DDF5-9049-A906-11ECBA440C2C}" destId="{6F56ADD1-21B5-8949-B8E7-B815D2E2CAB7}" srcOrd="0" destOrd="0" presId="urn:microsoft.com/office/officeart/2008/layout/LinedList"/>
    <dgm:cxn modelId="{F8D8F2DF-0A23-CE4B-8F81-3CFD572134A4}" type="presParOf" srcId="{AEDD8225-DDF5-9049-A906-11ECBA440C2C}" destId="{99B0E21B-0DC9-EC4E-9CF0-B84B70F96029}" srcOrd="1" destOrd="0" presId="urn:microsoft.com/office/officeart/2008/layout/LinedList"/>
    <dgm:cxn modelId="{D8463E04-0B79-CA42-B72F-954A6A827A63}" type="presParOf" srcId="{99B0E21B-0DC9-EC4E-9CF0-B84B70F96029}" destId="{278C1352-68B3-984B-8D09-88DE452CD57F}" srcOrd="0" destOrd="0" presId="urn:microsoft.com/office/officeart/2008/layout/LinedList"/>
    <dgm:cxn modelId="{4C85D5E6-E0EB-7444-8FFE-145AFA7F87F9}" type="presParOf" srcId="{99B0E21B-0DC9-EC4E-9CF0-B84B70F96029}" destId="{85C4A985-3A43-354E-AD58-766AE56F9FA7}" srcOrd="1" destOrd="0" presId="urn:microsoft.com/office/officeart/2008/layout/LinedList"/>
    <dgm:cxn modelId="{566698B4-9E4E-044D-982B-B52F018A402F}" type="presParOf" srcId="{85C4A985-3A43-354E-AD58-766AE56F9FA7}" destId="{623DE75C-CD84-D748-94CB-86CF34EEDAF9}" srcOrd="0" destOrd="0" presId="urn:microsoft.com/office/officeart/2008/layout/LinedList"/>
    <dgm:cxn modelId="{BAECE96B-2387-D74B-A22F-816878A9E8EE}" type="presParOf" srcId="{85C4A985-3A43-354E-AD58-766AE56F9FA7}" destId="{3359678E-6ACE-EE4C-8571-A4C05AE6E30C}" srcOrd="1" destOrd="0" presId="urn:microsoft.com/office/officeart/2008/layout/LinedList"/>
    <dgm:cxn modelId="{8897D44E-E741-6B4C-9B86-0E4A62F0DF6D}" type="presParOf" srcId="{85C4A985-3A43-354E-AD58-766AE56F9FA7}" destId="{759FAA3E-DF54-EA4E-934D-647E22FA27D5}" srcOrd="2" destOrd="0" presId="urn:microsoft.com/office/officeart/2008/layout/LinedList"/>
    <dgm:cxn modelId="{9392B143-4814-D343-A43B-8E17A40820C5}" type="presParOf" srcId="{99B0E21B-0DC9-EC4E-9CF0-B84B70F96029}" destId="{162008A8-5011-FB49-8159-EA2EE2DE1340}" srcOrd="2" destOrd="0" presId="urn:microsoft.com/office/officeart/2008/layout/LinedList"/>
    <dgm:cxn modelId="{3C0DDD42-97F8-3D44-AC87-F63CB53EB7D6}" type="presParOf" srcId="{99B0E21B-0DC9-EC4E-9CF0-B84B70F96029}" destId="{F2EE11AF-4357-5D41-ACB3-AD93DD609240}" srcOrd="3" destOrd="0" presId="urn:microsoft.com/office/officeart/2008/layout/LinedList"/>
    <dgm:cxn modelId="{9227D1D9-F24E-2E4C-BE80-824097A5F980}" type="presParOf" srcId="{99B0E21B-0DC9-EC4E-9CF0-B84B70F96029}" destId="{B275E982-6B5D-234F-9306-856392A620EF}" srcOrd="4" destOrd="0" presId="urn:microsoft.com/office/officeart/2008/layout/LinedList"/>
    <dgm:cxn modelId="{6E165665-B9E1-9646-9303-DDA8F0BA23E8}" type="presParOf" srcId="{B275E982-6B5D-234F-9306-856392A620EF}" destId="{37ACD67D-5635-2440-9D34-731C3CD207A3}" srcOrd="0" destOrd="0" presId="urn:microsoft.com/office/officeart/2008/layout/LinedList"/>
    <dgm:cxn modelId="{ED73D230-F9F8-E543-B594-6A810F99BCAF}" type="presParOf" srcId="{B275E982-6B5D-234F-9306-856392A620EF}" destId="{5D69CB8C-B8AD-C14E-A382-DD6564E1395A}" srcOrd="1" destOrd="0" presId="urn:microsoft.com/office/officeart/2008/layout/LinedList"/>
    <dgm:cxn modelId="{B8E7852D-742F-174E-8A23-12836112921D}" type="presParOf" srcId="{B275E982-6B5D-234F-9306-856392A620EF}" destId="{1E5161AB-DAE1-2B46-B5FA-2522EABD6E63}" srcOrd="2" destOrd="0" presId="urn:microsoft.com/office/officeart/2008/layout/LinedList"/>
    <dgm:cxn modelId="{DE6D9A52-6DD8-9848-B65F-6DE802DB1974}" type="presParOf" srcId="{99B0E21B-0DC9-EC4E-9CF0-B84B70F96029}" destId="{BFE56CC5-92D0-A144-9237-2732C54CE83C}" srcOrd="5" destOrd="0" presId="urn:microsoft.com/office/officeart/2008/layout/LinedList"/>
    <dgm:cxn modelId="{294B3A01-E8BF-224F-AD63-C7ECAF5B7884}" type="presParOf" srcId="{99B0E21B-0DC9-EC4E-9CF0-B84B70F96029}" destId="{4E3036B7-8510-914B-8EAE-62540FFCD23B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B42D603-2AA0-A247-ACE2-78333B306416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05A59CC-4D63-8B44-A83F-C7BAC74E6D9D}">
      <dgm:prSet phldrT="[文本]"/>
      <dgm:spPr/>
      <dgm:t>
        <a:bodyPr/>
        <a:lstStyle/>
        <a:p>
          <a:r>
            <a:rPr lang="en-US" altLang="zh-CN" dirty="0" err="1"/>
            <a:t>iconv</a:t>
          </a:r>
          <a:endParaRPr lang="zh-CN" altLang="en-US" dirty="0"/>
        </a:p>
      </dgm:t>
    </dgm:pt>
    <dgm:pt modelId="{FD50C85C-94D5-5443-A426-463D2B59E011}" type="parTrans" cxnId="{AD50CDA2-AC6E-EF44-9A77-C67292C03A6A}">
      <dgm:prSet/>
      <dgm:spPr/>
      <dgm:t>
        <a:bodyPr/>
        <a:lstStyle/>
        <a:p>
          <a:endParaRPr lang="zh-CN" altLang="en-US"/>
        </a:p>
      </dgm:t>
    </dgm:pt>
    <dgm:pt modelId="{1C7D5AEF-0D3A-CC4B-A28A-DC0E37A99A83}" type="sibTrans" cxnId="{AD50CDA2-AC6E-EF44-9A77-C67292C03A6A}">
      <dgm:prSet/>
      <dgm:spPr/>
      <dgm:t>
        <a:bodyPr/>
        <a:lstStyle/>
        <a:p>
          <a:endParaRPr lang="zh-CN" altLang="en-US"/>
        </a:p>
      </dgm:t>
    </dgm:pt>
    <dgm:pt modelId="{A5ADC894-1F4D-D941-B6EC-3EE41C06FD82}">
      <dgm:prSet phldrT="[文本]"/>
      <dgm:spPr/>
      <dgm:t>
        <a:bodyPr/>
        <a:lstStyle/>
        <a:p>
          <a:r>
            <a:rPr lang="en-US" altLang="zh-CN" dirty="0" err="1"/>
            <a:t>iconv</a:t>
          </a:r>
          <a:r>
            <a:rPr lang="en-US" altLang="zh-CN" dirty="0"/>
            <a:t>-lite</a:t>
          </a:r>
          <a:endParaRPr lang="zh-CN" altLang="en-US" dirty="0"/>
        </a:p>
      </dgm:t>
    </dgm:pt>
    <dgm:pt modelId="{28664F45-6C1F-4F49-BFCF-9EDE6D49BC04}" type="parTrans" cxnId="{A46E3AAB-352E-4843-AAAC-06E5A17DBCBA}">
      <dgm:prSet/>
      <dgm:spPr/>
      <dgm:t>
        <a:bodyPr/>
        <a:lstStyle/>
        <a:p>
          <a:endParaRPr lang="zh-CN" altLang="en-US"/>
        </a:p>
      </dgm:t>
    </dgm:pt>
    <dgm:pt modelId="{0D0F7042-37D9-1845-9D6A-703751607E85}" type="sibTrans" cxnId="{A46E3AAB-352E-4843-AAAC-06E5A17DBCBA}">
      <dgm:prSet/>
      <dgm:spPr/>
      <dgm:t>
        <a:bodyPr/>
        <a:lstStyle/>
        <a:p>
          <a:endParaRPr lang="zh-CN" altLang="en-US"/>
        </a:p>
      </dgm:t>
    </dgm:pt>
    <dgm:pt modelId="{EC8CD1AE-44A4-4348-B1C6-2A5ADEA71036}" type="pres">
      <dgm:prSet presAssocID="{6B42D603-2AA0-A247-ACE2-78333B306416}" presName="diagram" presStyleCnt="0">
        <dgm:presLayoutVars>
          <dgm:dir/>
          <dgm:resizeHandles val="exact"/>
        </dgm:presLayoutVars>
      </dgm:prSet>
      <dgm:spPr/>
    </dgm:pt>
    <dgm:pt modelId="{D92F43BD-C467-744E-A1FE-1D32B3424294}" type="pres">
      <dgm:prSet presAssocID="{605A59CC-4D63-8B44-A83F-C7BAC74E6D9D}" presName="node" presStyleLbl="node1" presStyleIdx="0" presStyleCnt="2">
        <dgm:presLayoutVars>
          <dgm:bulletEnabled val="1"/>
        </dgm:presLayoutVars>
      </dgm:prSet>
      <dgm:spPr/>
    </dgm:pt>
    <dgm:pt modelId="{93E922ED-377B-DC49-A384-5DDE284AB2F4}" type="pres">
      <dgm:prSet presAssocID="{1C7D5AEF-0D3A-CC4B-A28A-DC0E37A99A83}" presName="sibTrans" presStyleCnt="0"/>
      <dgm:spPr/>
    </dgm:pt>
    <dgm:pt modelId="{3AF63306-C7D3-934C-BFCF-7756DDDFC0C5}" type="pres">
      <dgm:prSet presAssocID="{A5ADC894-1F4D-D941-B6EC-3EE41C06FD82}" presName="node" presStyleLbl="node1" presStyleIdx="1" presStyleCnt="2">
        <dgm:presLayoutVars>
          <dgm:bulletEnabled val="1"/>
        </dgm:presLayoutVars>
      </dgm:prSet>
      <dgm:spPr/>
    </dgm:pt>
  </dgm:ptLst>
  <dgm:cxnLst>
    <dgm:cxn modelId="{1FC97811-9A5B-1A45-9572-24AEF8D6EEDA}" type="presOf" srcId="{605A59CC-4D63-8B44-A83F-C7BAC74E6D9D}" destId="{D92F43BD-C467-744E-A1FE-1D32B3424294}" srcOrd="0" destOrd="0" presId="urn:microsoft.com/office/officeart/2005/8/layout/default"/>
    <dgm:cxn modelId="{ADFF6289-0B22-6349-A4CE-E825D1F8046D}" type="presOf" srcId="{A5ADC894-1F4D-D941-B6EC-3EE41C06FD82}" destId="{3AF63306-C7D3-934C-BFCF-7756DDDFC0C5}" srcOrd="0" destOrd="0" presId="urn:microsoft.com/office/officeart/2005/8/layout/default"/>
    <dgm:cxn modelId="{AD50CDA2-AC6E-EF44-9A77-C67292C03A6A}" srcId="{6B42D603-2AA0-A247-ACE2-78333B306416}" destId="{605A59CC-4D63-8B44-A83F-C7BAC74E6D9D}" srcOrd="0" destOrd="0" parTransId="{FD50C85C-94D5-5443-A426-463D2B59E011}" sibTransId="{1C7D5AEF-0D3A-CC4B-A28A-DC0E37A99A83}"/>
    <dgm:cxn modelId="{A46E3AAB-352E-4843-AAAC-06E5A17DBCBA}" srcId="{6B42D603-2AA0-A247-ACE2-78333B306416}" destId="{A5ADC894-1F4D-D941-B6EC-3EE41C06FD82}" srcOrd="1" destOrd="0" parTransId="{28664F45-6C1F-4F49-BFCF-9EDE6D49BC04}" sibTransId="{0D0F7042-37D9-1845-9D6A-703751607E85}"/>
    <dgm:cxn modelId="{A0AAE4FA-28D3-0D4F-BBEC-8154DD748353}" type="presOf" srcId="{6B42D603-2AA0-A247-ACE2-78333B306416}" destId="{EC8CD1AE-44A4-4348-B1C6-2A5ADEA71036}" srcOrd="0" destOrd="0" presId="urn:microsoft.com/office/officeart/2005/8/layout/default"/>
    <dgm:cxn modelId="{C6492CEA-B5C0-8348-930F-B9787E544739}" type="presParOf" srcId="{EC8CD1AE-44A4-4348-B1C6-2A5ADEA71036}" destId="{D92F43BD-C467-744E-A1FE-1D32B3424294}" srcOrd="0" destOrd="0" presId="urn:microsoft.com/office/officeart/2005/8/layout/default"/>
    <dgm:cxn modelId="{66AE22DC-CB55-4147-9727-17C7BBD28A5C}" type="presParOf" srcId="{EC8CD1AE-44A4-4348-B1C6-2A5ADEA71036}" destId="{93E922ED-377B-DC49-A384-5DDE284AB2F4}" srcOrd="1" destOrd="0" presId="urn:microsoft.com/office/officeart/2005/8/layout/default"/>
    <dgm:cxn modelId="{3930FAC6-6316-AF40-895D-731CFCBD39A5}" type="presParOf" srcId="{EC8CD1AE-44A4-4348-B1C6-2A5ADEA71036}" destId="{3AF63306-C7D3-934C-BFCF-7756DDDFC0C5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0FC5DA9-1231-9C4E-8CE8-D5697AFDB51A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0FC9DB6-C4CB-7A48-B2FE-BA66C7A29A18}">
      <dgm:prSet phldrT="[文本]"/>
      <dgm:spPr/>
      <dgm:t>
        <a:bodyPr/>
        <a:lstStyle/>
        <a:p>
          <a:r>
            <a:rPr lang="en-US" altLang="zh-CN" dirty="0"/>
            <a:t>TCP</a:t>
          </a:r>
          <a:endParaRPr lang="zh-CN" altLang="en-US" dirty="0"/>
        </a:p>
      </dgm:t>
    </dgm:pt>
    <dgm:pt modelId="{839B6848-5CB4-A848-BFC3-CAF0C98199CA}" type="parTrans" cxnId="{09145454-8F81-9540-B346-3C048E47798C}">
      <dgm:prSet/>
      <dgm:spPr/>
      <dgm:t>
        <a:bodyPr/>
        <a:lstStyle/>
        <a:p>
          <a:endParaRPr lang="zh-CN" altLang="en-US"/>
        </a:p>
      </dgm:t>
    </dgm:pt>
    <dgm:pt modelId="{AA6108A6-2D02-374E-90E6-A8703795318A}" type="sibTrans" cxnId="{09145454-8F81-9540-B346-3C048E47798C}">
      <dgm:prSet/>
      <dgm:spPr/>
      <dgm:t>
        <a:bodyPr/>
        <a:lstStyle/>
        <a:p>
          <a:endParaRPr lang="zh-CN" altLang="en-US"/>
        </a:p>
      </dgm:t>
    </dgm:pt>
    <dgm:pt modelId="{4E2EC62B-9DCD-FD41-960F-2F7D941D9EFD}">
      <dgm:prSet phldrT="[文本]"/>
      <dgm:spPr/>
      <dgm:t>
        <a:bodyPr/>
        <a:lstStyle/>
        <a:p>
          <a:r>
            <a:rPr lang="en-US" altLang="zh-CN" dirty="0"/>
            <a:t>HTTP</a:t>
          </a:r>
          <a:endParaRPr lang="zh-CN" altLang="en-US" dirty="0"/>
        </a:p>
      </dgm:t>
    </dgm:pt>
    <dgm:pt modelId="{8DAC285D-7516-D94A-911C-A7C0CD5AEF18}" type="parTrans" cxnId="{34A681B6-EA81-9B48-B848-5923322ED5E9}">
      <dgm:prSet/>
      <dgm:spPr/>
      <dgm:t>
        <a:bodyPr/>
        <a:lstStyle/>
        <a:p>
          <a:endParaRPr lang="zh-CN" altLang="en-US"/>
        </a:p>
      </dgm:t>
    </dgm:pt>
    <dgm:pt modelId="{3D5A2D62-99C8-A440-976C-DE33405EB8EF}" type="sibTrans" cxnId="{34A681B6-EA81-9B48-B848-5923322ED5E9}">
      <dgm:prSet/>
      <dgm:spPr/>
      <dgm:t>
        <a:bodyPr/>
        <a:lstStyle/>
        <a:p>
          <a:endParaRPr lang="zh-CN" altLang="en-US"/>
        </a:p>
      </dgm:t>
    </dgm:pt>
    <dgm:pt modelId="{4785D117-267A-774A-B9FC-FAC402787BAB}">
      <dgm:prSet phldrT="[文本]"/>
      <dgm:spPr/>
      <dgm:t>
        <a:bodyPr/>
        <a:lstStyle/>
        <a:p>
          <a:r>
            <a:rPr lang="en-US" altLang="zh-CN" dirty="0"/>
            <a:t>WebSocket</a:t>
          </a:r>
          <a:endParaRPr lang="zh-CN" altLang="en-US" dirty="0"/>
        </a:p>
      </dgm:t>
    </dgm:pt>
    <dgm:pt modelId="{AAE83A26-CF9E-2D47-B402-A9356439C401}" type="parTrans" cxnId="{D6288D22-E1FB-574D-9768-A919B95179C5}">
      <dgm:prSet/>
      <dgm:spPr/>
      <dgm:t>
        <a:bodyPr/>
        <a:lstStyle/>
        <a:p>
          <a:endParaRPr lang="zh-CN" altLang="en-US"/>
        </a:p>
      </dgm:t>
    </dgm:pt>
    <dgm:pt modelId="{DE416C6D-B30B-E24B-A2F7-4FD26947DBF0}" type="sibTrans" cxnId="{D6288D22-E1FB-574D-9768-A919B95179C5}">
      <dgm:prSet/>
      <dgm:spPr/>
      <dgm:t>
        <a:bodyPr/>
        <a:lstStyle/>
        <a:p>
          <a:endParaRPr lang="zh-CN" altLang="en-US"/>
        </a:p>
      </dgm:t>
    </dgm:pt>
    <dgm:pt modelId="{E5C86B8A-7499-324E-9457-F9574245352C}">
      <dgm:prSet phldrT="[文本]"/>
      <dgm:spPr/>
      <dgm:t>
        <a:bodyPr/>
        <a:lstStyle/>
        <a:p>
          <a:r>
            <a:rPr lang="en-US" altLang="zh-CN" dirty="0"/>
            <a:t>UDP</a:t>
          </a:r>
          <a:endParaRPr lang="zh-CN" altLang="en-US" dirty="0"/>
        </a:p>
      </dgm:t>
    </dgm:pt>
    <dgm:pt modelId="{759DB175-1F8C-C241-8F17-4E1EEEF360FA}" type="parTrans" cxnId="{505611C4-1E47-AB48-B39F-29356E992B00}">
      <dgm:prSet/>
      <dgm:spPr/>
      <dgm:t>
        <a:bodyPr/>
        <a:lstStyle/>
        <a:p>
          <a:endParaRPr lang="zh-CN" altLang="en-US"/>
        </a:p>
      </dgm:t>
    </dgm:pt>
    <dgm:pt modelId="{0316E44A-4A6A-F14A-858B-BD7AA5CA87DE}" type="sibTrans" cxnId="{505611C4-1E47-AB48-B39F-29356E992B00}">
      <dgm:prSet/>
      <dgm:spPr/>
      <dgm:t>
        <a:bodyPr/>
        <a:lstStyle/>
        <a:p>
          <a:endParaRPr lang="zh-CN" altLang="en-US"/>
        </a:p>
      </dgm:t>
    </dgm:pt>
    <dgm:pt modelId="{6325F24D-29A2-9848-A569-D0F2DBB9C7AE}" type="pres">
      <dgm:prSet presAssocID="{90FC5DA9-1231-9C4E-8CE8-D5697AFDB51A}" presName="diagram" presStyleCnt="0">
        <dgm:presLayoutVars>
          <dgm:dir/>
          <dgm:resizeHandles val="exact"/>
        </dgm:presLayoutVars>
      </dgm:prSet>
      <dgm:spPr/>
    </dgm:pt>
    <dgm:pt modelId="{F4D42DF6-55BB-4542-A1ED-020F0FF4DEF5}" type="pres">
      <dgm:prSet presAssocID="{50FC9DB6-C4CB-7A48-B2FE-BA66C7A29A18}" presName="node" presStyleLbl="node1" presStyleIdx="0" presStyleCnt="4">
        <dgm:presLayoutVars>
          <dgm:bulletEnabled val="1"/>
        </dgm:presLayoutVars>
      </dgm:prSet>
      <dgm:spPr/>
    </dgm:pt>
    <dgm:pt modelId="{27548741-8792-9B4D-B03F-B9D5873F911A}" type="pres">
      <dgm:prSet presAssocID="{AA6108A6-2D02-374E-90E6-A8703795318A}" presName="sibTrans" presStyleCnt="0"/>
      <dgm:spPr/>
    </dgm:pt>
    <dgm:pt modelId="{7192D31B-C708-8142-ADBD-D77D7F62464E}" type="pres">
      <dgm:prSet presAssocID="{E5C86B8A-7499-324E-9457-F9574245352C}" presName="node" presStyleLbl="node1" presStyleIdx="1" presStyleCnt="4">
        <dgm:presLayoutVars>
          <dgm:bulletEnabled val="1"/>
        </dgm:presLayoutVars>
      </dgm:prSet>
      <dgm:spPr/>
    </dgm:pt>
    <dgm:pt modelId="{350BF788-5F2A-9848-9DDF-5F976DE49222}" type="pres">
      <dgm:prSet presAssocID="{0316E44A-4A6A-F14A-858B-BD7AA5CA87DE}" presName="sibTrans" presStyleCnt="0"/>
      <dgm:spPr/>
    </dgm:pt>
    <dgm:pt modelId="{42B2010B-528C-E74F-B0B6-AFF181AF17D2}" type="pres">
      <dgm:prSet presAssocID="{4E2EC62B-9DCD-FD41-960F-2F7D941D9EFD}" presName="node" presStyleLbl="node1" presStyleIdx="2" presStyleCnt="4">
        <dgm:presLayoutVars>
          <dgm:bulletEnabled val="1"/>
        </dgm:presLayoutVars>
      </dgm:prSet>
      <dgm:spPr/>
    </dgm:pt>
    <dgm:pt modelId="{0722514F-F919-354E-B69F-6E421D1EDDBD}" type="pres">
      <dgm:prSet presAssocID="{3D5A2D62-99C8-A440-976C-DE33405EB8EF}" presName="sibTrans" presStyleCnt="0"/>
      <dgm:spPr/>
    </dgm:pt>
    <dgm:pt modelId="{A6FAE93D-856C-E64D-8D80-08703AA38C85}" type="pres">
      <dgm:prSet presAssocID="{4785D117-267A-774A-B9FC-FAC402787BAB}" presName="node" presStyleLbl="node1" presStyleIdx="3" presStyleCnt="4">
        <dgm:presLayoutVars>
          <dgm:bulletEnabled val="1"/>
        </dgm:presLayoutVars>
      </dgm:prSet>
      <dgm:spPr/>
    </dgm:pt>
  </dgm:ptLst>
  <dgm:cxnLst>
    <dgm:cxn modelId="{CEBAD10C-C280-7445-A6A8-270716B8BC8B}" type="presOf" srcId="{4785D117-267A-774A-B9FC-FAC402787BAB}" destId="{A6FAE93D-856C-E64D-8D80-08703AA38C85}" srcOrd="0" destOrd="0" presId="urn:microsoft.com/office/officeart/2005/8/layout/default"/>
    <dgm:cxn modelId="{E73C6C21-E4E2-E94C-889A-B0D84FAA2ACA}" type="presOf" srcId="{E5C86B8A-7499-324E-9457-F9574245352C}" destId="{7192D31B-C708-8142-ADBD-D77D7F62464E}" srcOrd="0" destOrd="0" presId="urn:microsoft.com/office/officeart/2005/8/layout/default"/>
    <dgm:cxn modelId="{D6288D22-E1FB-574D-9768-A919B95179C5}" srcId="{90FC5DA9-1231-9C4E-8CE8-D5697AFDB51A}" destId="{4785D117-267A-774A-B9FC-FAC402787BAB}" srcOrd="3" destOrd="0" parTransId="{AAE83A26-CF9E-2D47-B402-A9356439C401}" sibTransId="{DE416C6D-B30B-E24B-A2F7-4FD26947DBF0}"/>
    <dgm:cxn modelId="{F2373F39-F05B-3845-BE82-E3C82E845A2E}" type="presOf" srcId="{50FC9DB6-C4CB-7A48-B2FE-BA66C7A29A18}" destId="{F4D42DF6-55BB-4542-A1ED-020F0FF4DEF5}" srcOrd="0" destOrd="0" presId="urn:microsoft.com/office/officeart/2005/8/layout/default"/>
    <dgm:cxn modelId="{09145454-8F81-9540-B346-3C048E47798C}" srcId="{90FC5DA9-1231-9C4E-8CE8-D5697AFDB51A}" destId="{50FC9DB6-C4CB-7A48-B2FE-BA66C7A29A18}" srcOrd="0" destOrd="0" parTransId="{839B6848-5CB4-A848-BFC3-CAF0C98199CA}" sibTransId="{AA6108A6-2D02-374E-90E6-A8703795318A}"/>
    <dgm:cxn modelId="{3DA1CC87-60AB-854F-98CC-F827F01D6E20}" type="presOf" srcId="{4E2EC62B-9DCD-FD41-960F-2F7D941D9EFD}" destId="{42B2010B-528C-E74F-B0B6-AFF181AF17D2}" srcOrd="0" destOrd="0" presId="urn:microsoft.com/office/officeart/2005/8/layout/default"/>
    <dgm:cxn modelId="{E13BC2B2-8826-F742-ACD5-AE06539D0849}" type="presOf" srcId="{90FC5DA9-1231-9C4E-8CE8-D5697AFDB51A}" destId="{6325F24D-29A2-9848-A569-D0F2DBB9C7AE}" srcOrd="0" destOrd="0" presId="urn:microsoft.com/office/officeart/2005/8/layout/default"/>
    <dgm:cxn modelId="{34A681B6-EA81-9B48-B848-5923322ED5E9}" srcId="{90FC5DA9-1231-9C4E-8CE8-D5697AFDB51A}" destId="{4E2EC62B-9DCD-FD41-960F-2F7D941D9EFD}" srcOrd="2" destOrd="0" parTransId="{8DAC285D-7516-D94A-911C-A7C0CD5AEF18}" sibTransId="{3D5A2D62-99C8-A440-976C-DE33405EB8EF}"/>
    <dgm:cxn modelId="{505611C4-1E47-AB48-B39F-29356E992B00}" srcId="{90FC5DA9-1231-9C4E-8CE8-D5697AFDB51A}" destId="{E5C86B8A-7499-324E-9457-F9574245352C}" srcOrd="1" destOrd="0" parTransId="{759DB175-1F8C-C241-8F17-4E1EEEF360FA}" sibTransId="{0316E44A-4A6A-F14A-858B-BD7AA5CA87DE}"/>
    <dgm:cxn modelId="{DCBD6F98-8C61-7549-8480-153C990AF2DF}" type="presParOf" srcId="{6325F24D-29A2-9848-A569-D0F2DBB9C7AE}" destId="{F4D42DF6-55BB-4542-A1ED-020F0FF4DEF5}" srcOrd="0" destOrd="0" presId="urn:microsoft.com/office/officeart/2005/8/layout/default"/>
    <dgm:cxn modelId="{F53338AD-C90C-C842-BAD9-BE76601F7096}" type="presParOf" srcId="{6325F24D-29A2-9848-A569-D0F2DBB9C7AE}" destId="{27548741-8792-9B4D-B03F-B9D5873F911A}" srcOrd="1" destOrd="0" presId="urn:microsoft.com/office/officeart/2005/8/layout/default"/>
    <dgm:cxn modelId="{2916F6B6-0551-B345-A093-53572D16A855}" type="presParOf" srcId="{6325F24D-29A2-9848-A569-D0F2DBB9C7AE}" destId="{7192D31B-C708-8142-ADBD-D77D7F62464E}" srcOrd="2" destOrd="0" presId="urn:microsoft.com/office/officeart/2005/8/layout/default"/>
    <dgm:cxn modelId="{E3151F96-A11A-CA4D-921C-9AA602C025D7}" type="presParOf" srcId="{6325F24D-29A2-9848-A569-D0F2DBB9C7AE}" destId="{350BF788-5F2A-9848-9DDF-5F976DE49222}" srcOrd="3" destOrd="0" presId="urn:microsoft.com/office/officeart/2005/8/layout/default"/>
    <dgm:cxn modelId="{8413D0B3-9E5C-AD40-B10D-C9EF051A2EAF}" type="presParOf" srcId="{6325F24D-29A2-9848-A569-D0F2DBB9C7AE}" destId="{42B2010B-528C-E74F-B0B6-AFF181AF17D2}" srcOrd="4" destOrd="0" presId="urn:microsoft.com/office/officeart/2005/8/layout/default"/>
    <dgm:cxn modelId="{244A3181-0C67-D24F-9054-97A9485D6898}" type="presParOf" srcId="{6325F24D-29A2-9848-A569-D0F2DBB9C7AE}" destId="{0722514F-F919-354E-B69F-6E421D1EDDBD}" srcOrd="5" destOrd="0" presId="urn:microsoft.com/office/officeart/2005/8/layout/default"/>
    <dgm:cxn modelId="{2CCAAF41-9867-A24F-89C2-40A624E9AA53}" type="presParOf" srcId="{6325F24D-29A2-9848-A569-D0F2DBB9C7AE}" destId="{A6FAE93D-856C-E64D-8D80-08703AA38C8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7901C6-F857-F645-8807-AA13A6CC3634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DA6370A-965C-7E4F-970C-93C116F44DCA}">
      <dgm:prSet phldrT="[文本]"/>
      <dgm:spPr/>
      <dgm:t>
        <a:bodyPr/>
        <a:lstStyle/>
        <a:p>
          <a:r>
            <a:rPr lang="en-US" altLang="zh-CN" dirty="0"/>
            <a:t>M+N</a:t>
          </a:r>
          <a:endParaRPr lang="zh-CN" altLang="en-US" dirty="0"/>
        </a:p>
      </dgm:t>
    </dgm:pt>
    <dgm:pt modelId="{79BBDC8E-5122-044F-9024-786670C5784F}" type="parTrans" cxnId="{112E483D-4387-D949-B272-BF16DBCEAD29}">
      <dgm:prSet/>
      <dgm:spPr/>
      <dgm:t>
        <a:bodyPr/>
        <a:lstStyle/>
        <a:p>
          <a:endParaRPr lang="zh-CN" altLang="en-US"/>
        </a:p>
      </dgm:t>
    </dgm:pt>
    <dgm:pt modelId="{4DCD11C7-0089-6643-B983-A537DC22FFEB}" type="sibTrans" cxnId="{112E483D-4387-D949-B272-BF16DBCEAD29}">
      <dgm:prSet/>
      <dgm:spPr/>
      <dgm:t>
        <a:bodyPr/>
        <a:lstStyle/>
        <a:p>
          <a:endParaRPr lang="zh-CN" altLang="en-US"/>
        </a:p>
      </dgm:t>
    </dgm:pt>
    <dgm:pt modelId="{78673C07-86C5-2949-BAE2-A66577CAD85B}">
      <dgm:prSet phldrT="[文本]"/>
      <dgm:spPr/>
      <dgm:t>
        <a:bodyPr/>
        <a:lstStyle/>
        <a:p>
          <a:r>
            <a:rPr lang="en-US" altLang="zh-CN" dirty="0"/>
            <a:t>max(M, N)</a:t>
          </a:r>
          <a:endParaRPr lang="zh-CN" altLang="en-US" dirty="0"/>
        </a:p>
      </dgm:t>
    </dgm:pt>
    <dgm:pt modelId="{F301A808-E088-7645-8A33-E6A2254D5D87}" type="parTrans" cxnId="{1F092345-EED2-DD47-9FDB-A389915A4406}">
      <dgm:prSet/>
      <dgm:spPr/>
      <dgm:t>
        <a:bodyPr/>
        <a:lstStyle/>
        <a:p>
          <a:endParaRPr lang="zh-CN" altLang="en-US"/>
        </a:p>
      </dgm:t>
    </dgm:pt>
    <dgm:pt modelId="{0469E31C-EAA9-CD4B-AC7E-5D609EC4BA52}" type="sibTrans" cxnId="{1F092345-EED2-DD47-9FDB-A389915A4406}">
      <dgm:prSet/>
      <dgm:spPr/>
      <dgm:t>
        <a:bodyPr/>
        <a:lstStyle/>
        <a:p>
          <a:endParaRPr lang="zh-CN" altLang="en-US"/>
        </a:p>
      </dgm:t>
    </dgm:pt>
    <dgm:pt modelId="{4975B46E-C64C-DE48-B415-59915D0566E1}" type="pres">
      <dgm:prSet presAssocID="{987901C6-F857-F645-8807-AA13A6CC3634}" presName="compositeShape" presStyleCnt="0">
        <dgm:presLayoutVars>
          <dgm:chMax val="2"/>
          <dgm:dir/>
          <dgm:resizeHandles val="exact"/>
        </dgm:presLayoutVars>
      </dgm:prSet>
      <dgm:spPr/>
    </dgm:pt>
    <dgm:pt modelId="{282C9B69-DEEC-BD49-A570-8BB1339C4482}" type="pres">
      <dgm:prSet presAssocID="{987901C6-F857-F645-8807-AA13A6CC3634}" presName="ribbon" presStyleLbl="node1" presStyleIdx="0" presStyleCnt="1"/>
      <dgm:spPr/>
    </dgm:pt>
    <dgm:pt modelId="{4CC350F8-D814-A24E-A919-50BCDF36F52D}" type="pres">
      <dgm:prSet presAssocID="{987901C6-F857-F645-8807-AA13A6CC3634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ED8F8FB2-1AB7-D94A-AB5F-3A7077EE095E}" type="pres">
      <dgm:prSet presAssocID="{987901C6-F857-F645-8807-AA13A6CC3634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E6C8218-B258-1C47-8CFB-AC7605DDC562}" type="presOf" srcId="{987901C6-F857-F645-8807-AA13A6CC3634}" destId="{4975B46E-C64C-DE48-B415-59915D0566E1}" srcOrd="0" destOrd="0" presId="urn:microsoft.com/office/officeart/2005/8/layout/arrow6"/>
    <dgm:cxn modelId="{112E483D-4387-D949-B272-BF16DBCEAD29}" srcId="{987901C6-F857-F645-8807-AA13A6CC3634}" destId="{7DA6370A-965C-7E4F-970C-93C116F44DCA}" srcOrd="0" destOrd="0" parTransId="{79BBDC8E-5122-044F-9024-786670C5784F}" sibTransId="{4DCD11C7-0089-6643-B983-A537DC22FFEB}"/>
    <dgm:cxn modelId="{1F092345-EED2-DD47-9FDB-A389915A4406}" srcId="{987901C6-F857-F645-8807-AA13A6CC3634}" destId="{78673C07-86C5-2949-BAE2-A66577CAD85B}" srcOrd="1" destOrd="0" parTransId="{F301A808-E088-7645-8A33-E6A2254D5D87}" sibTransId="{0469E31C-EAA9-CD4B-AC7E-5D609EC4BA52}"/>
    <dgm:cxn modelId="{29DF1170-E409-B347-821B-DF7BBE602C8B}" type="presOf" srcId="{78673C07-86C5-2949-BAE2-A66577CAD85B}" destId="{ED8F8FB2-1AB7-D94A-AB5F-3A7077EE095E}" srcOrd="0" destOrd="0" presId="urn:microsoft.com/office/officeart/2005/8/layout/arrow6"/>
    <dgm:cxn modelId="{3A66EFC8-CA6F-5047-B89F-034859E601BB}" type="presOf" srcId="{7DA6370A-965C-7E4F-970C-93C116F44DCA}" destId="{4CC350F8-D814-A24E-A919-50BCDF36F52D}" srcOrd="0" destOrd="0" presId="urn:microsoft.com/office/officeart/2005/8/layout/arrow6"/>
    <dgm:cxn modelId="{6B862505-2C51-D840-8F8B-7C60B460E7F1}" type="presParOf" srcId="{4975B46E-C64C-DE48-B415-59915D0566E1}" destId="{282C9B69-DEEC-BD49-A570-8BB1339C4482}" srcOrd="0" destOrd="0" presId="urn:microsoft.com/office/officeart/2005/8/layout/arrow6"/>
    <dgm:cxn modelId="{99EA9073-AE2A-2749-8CB9-65C291FCA207}" type="presParOf" srcId="{4975B46E-C64C-DE48-B415-59915D0566E1}" destId="{4CC350F8-D814-A24E-A919-50BCDF36F52D}" srcOrd="1" destOrd="0" presId="urn:microsoft.com/office/officeart/2005/8/layout/arrow6"/>
    <dgm:cxn modelId="{10A6FA6F-F3C8-F147-AB08-3A937D805801}" type="presParOf" srcId="{4975B46E-C64C-DE48-B415-59915D0566E1}" destId="{ED8F8FB2-1AB7-D94A-AB5F-3A7077EE095E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122FE5-5148-6C41-8943-24BCE12C7BA1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6C63AB-321F-9D43-949F-A901372FE567}">
      <dgm:prSet phldrT="[文本]"/>
      <dgm:spPr/>
      <dgm:t>
        <a:bodyPr/>
        <a:lstStyle/>
        <a:p>
          <a:r>
            <a:rPr lang="en-US" altLang="zh-CN" dirty="0"/>
            <a:t>Node </a:t>
          </a:r>
          <a:r>
            <a:rPr lang="zh-CN" altLang="en-US" dirty="0"/>
            <a:t>异步</a:t>
          </a:r>
          <a:r>
            <a:rPr lang="en-US" altLang="zh-CN" dirty="0"/>
            <a:t>I/O</a:t>
          </a:r>
          <a:endParaRPr lang="zh-CN" altLang="en-US" dirty="0"/>
        </a:p>
      </dgm:t>
    </dgm:pt>
    <dgm:pt modelId="{C69A00A5-E10C-C047-BD24-0FBC970983AB}" type="parTrans" cxnId="{6A627CFD-64A8-FE46-A3FD-21149733BFEA}">
      <dgm:prSet/>
      <dgm:spPr/>
      <dgm:t>
        <a:bodyPr/>
        <a:lstStyle/>
        <a:p>
          <a:endParaRPr lang="zh-CN" altLang="en-US"/>
        </a:p>
      </dgm:t>
    </dgm:pt>
    <dgm:pt modelId="{988BB09B-2B4F-2344-A509-DD3788BF61A0}" type="sibTrans" cxnId="{6A627CFD-64A8-FE46-A3FD-21149733BFEA}">
      <dgm:prSet/>
      <dgm:spPr/>
      <dgm:t>
        <a:bodyPr/>
        <a:lstStyle/>
        <a:p>
          <a:endParaRPr lang="zh-CN" altLang="en-US"/>
        </a:p>
      </dgm:t>
    </dgm:pt>
    <dgm:pt modelId="{08D631ED-AAC2-5D4B-B688-1664D0389BD4}">
      <dgm:prSet phldrT="[文本]"/>
      <dgm:spPr/>
      <dgm:t>
        <a:bodyPr/>
        <a:lstStyle/>
        <a:p>
          <a:r>
            <a:rPr lang="zh-CN" altLang="en-US" dirty="0"/>
            <a:t>事件循环</a:t>
          </a:r>
        </a:p>
      </dgm:t>
    </dgm:pt>
    <dgm:pt modelId="{F6A4801C-25C0-254E-95A2-FBC079BC806E}" type="parTrans" cxnId="{1C475436-3884-0647-9721-B35AD89D90D8}">
      <dgm:prSet/>
      <dgm:spPr/>
      <dgm:t>
        <a:bodyPr/>
        <a:lstStyle/>
        <a:p>
          <a:endParaRPr lang="zh-CN" altLang="en-US"/>
        </a:p>
      </dgm:t>
    </dgm:pt>
    <dgm:pt modelId="{DDC4715F-D47F-704E-A2BC-2E544418D167}" type="sibTrans" cxnId="{1C475436-3884-0647-9721-B35AD89D90D8}">
      <dgm:prSet/>
      <dgm:spPr/>
      <dgm:t>
        <a:bodyPr/>
        <a:lstStyle/>
        <a:p>
          <a:endParaRPr lang="zh-CN" altLang="en-US"/>
        </a:p>
      </dgm:t>
    </dgm:pt>
    <dgm:pt modelId="{43E1EE7E-5637-8B48-8C96-975E69B5F0E8}">
      <dgm:prSet phldrT="[文本]"/>
      <dgm:spPr/>
      <dgm:t>
        <a:bodyPr/>
        <a:lstStyle/>
        <a:p>
          <a:r>
            <a:rPr lang="zh-CN" altLang="en-US" dirty="0"/>
            <a:t>请求对象</a:t>
          </a:r>
        </a:p>
      </dgm:t>
    </dgm:pt>
    <dgm:pt modelId="{19DF2796-85A7-CC42-B641-C8A885C5F71F}" type="parTrans" cxnId="{520BE4CD-3720-8849-B5E1-A6E0DCD5D33A}">
      <dgm:prSet/>
      <dgm:spPr/>
      <dgm:t>
        <a:bodyPr/>
        <a:lstStyle/>
        <a:p>
          <a:endParaRPr lang="zh-CN" altLang="en-US"/>
        </a:p>
      </dgm:t>
    </dgm:pt>
    <dgm:pt modelId="{8B8AB082-2AEA-0846-8ED4-386F4A7A8468}" type="sibTrans" cxnId="{520BE4CD-3720-8849-B5E1-A6E0DCD5D33A}">
      <dgm:prSet/>
      <dgm:spPr/>
      <dgm:t>
        <a:bodyPr/>
        <a:lstStyle/>
        <a:p>
          <a:endParaRPr lang="zh-CN" altLang="en-US"/>
        </a:p>
      </dgm:t>
    </dgm:pt>
    <dgm:pt modelId="{99D0FB39-7744-3C4A-9198-BB6B0F674FBC}">
      <dgm:prSet phldrT="[文本]"/>
      <dgm:spPr/>
      <dgm:t>
        <a:bodyPr/>
        <a:lstStyle/>
        <a:p>
          <a:r>
            <a:rPr lang="zh-CN" altLang="en-US" dirty="0"/>
            <a:t>执行回调</a:t>
          </a:r>
        </a:p>
      </dgm:t>
    </dgm:pt>
    <dgm:pt modelId="{623F0226-6852-1449-AC24-B9A04957D26D}" type="parTrans" cxnId="{B95337AB-7172-A049-9B5F-20C583C564EE}">
      <dgm:prSet/>
      <dgm:spPr/>
      <dgm:t>
        <a:bodyPr/>
        <a:lstStyle/>
        <a:p>
          <a:endParaRPr lang="zh-CN" altLang="en-US"/>
        </a:p>
      </dgm:t>
    </dgm:pt>
    <dgm:pt modelId="{B1AAC191-CAB9-E943-A9D4-FBBF0B6681DF}" type="sibTrans" cxnId="{B95337AB-7172-A049-9B5F-20C583C564EE}">
      <dgm:prSet/>
      <dgm:spPr/>
      <dgm:t>
        <a:bodyPr/>
        <a:lstStyle/>
        <a:p>
          <a:endParaRPr lang="zh-CN" altLang="en-US"/>
        </a:p>
      </dgm:t>
    </dgm:pt>
    <dgm:pt modelId="{4BCE425A-B809-B149-8BCE-6C3A0FE406F9}">
      <dgm:prSet phldrT="[文本]"/>
      <dgm:spPr/>
      <dgm:t>
        <a:bodyPr/>
        <a:lstStyle/>
        <a:p>
          <a:r>
            <a:rPr lang="zh-CN" altLang="en-US" dirty="0"/>
            <a:t>观察者</a:t>
          </a:r>
        </a:p>
      </dgm:t>
    </dgm:pt>
    <dgm:pt modelId="{02C2434E-6E49-6D49-A884-6FD7199142EB}" type="parTrans" cxnId="{8649BD0E-E9FE-9F42-B4AE-1B38A3E304A5}">
      <dgm:prSet/>
      <dgm:spPr/>
      <dgm:t>
        <a:bodyPr/>
        <a:lstStyle/>
        <a:p>
          <a:endParaRPr lang="zh-CN" altLang="en-US"/>
        </a:p>
      </dgm:t>
    </dgm:pt>
    <dgm:pt modelId="{20AAC058-3D3C-2448-A5AB-462E5767DB2B}" type="sibTrans" cxnId="{8649BD0E-E9FE-9F42-B4AE-1B38A3E304A5}">
      <dgm:prSet/>
      <dgm:spPr/>
      <dgm:t>
        <a:bodyPr/>
        <a:lstStyle/>
        <a:p>
          <a:endParaRPr lang="zh-CN" altLang="en-US"/>
        </a:p>
      </dgm:t>
    </dgm:pt>
    <dgm:pt modelId="{017A649F-7C87-6446-8A80-01123ADC6852}" type="pres">
      <dgm:prSet presAssocID="{A2122FE5-5148-6C41-8943-24BCE12C7BA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D02795-ED34-2E4F-B801-3B3C952D0BD8}" type="pres">
      <dgm:prSet presAssocID="{DF6C63AB-321F-9D43-949F-A901372FE567}" presName="centerShape" presStyleLbl="node0" presStyleIdx="0" presStyleCnt="1"/>
      <dgm:spPr/>
    </dgm:pt>
    <dgm:pt modelId="{3DAFD862-7BA0-F842-9C49-84FA7508C14A}" type="pres">
      <dgm:prSet presAssocID="{F6A4801C-25C0-254E-95A2-FBC079BC806E}" presName="parTrans" presStyleLbl="bgSibTrans2D1" presStyleIdx="0" presStyleCnt="4"/>
      <dgm:spPr/>
    </dgm:pt>
    <dgm:pt modelId="{88F30F6F-55F7-6144-8509-E6C9A713E53F}" type="pres">
      <dgm:prSet presAssocID="{08D631ED-AAC2-5D4B-B688-1664D0389BD4}" presName="node" presStyleLbl="node1" presStyleIdx="0" presStyleCnt="4">
        <dgm:presLayoutVars>
          <dgm:bulletEnabled val="1"/>
        </dgm:presLayoutVars>
      </dgm:prSet>
      <dgm:spPr/>
    </dgm:pt>
    <dgm:pt modelId="{DBFF7918-1E8C-CE47-89D6-FA0BD0A99DBA}" type="pres">
      <dgm:prSet presAssocID="{02C2434E-6E49-6D49-A884-6FD7199142EB}" presName="parTrans" presStyleLbl="bgSibTrans2D1" presStyleIdx="1" presStyleCnt="4"/>
      <dgm:spPr/>
    </dgm:pt>
    <dgm:pt modelId="{75BDEBB2-BE39-6E49-A9C4-0D4BB5911E9C}" type="pres">
      <dgm:prSet presAssocID="{4BCE425A-B809-B149-8BCE-6C3A0FE406F9}" presName="node" presStyleLbl="node1" presStyleIdx="1" presStyleCnt="4">
        <dgm:presLayoutVars>
          <dgm:bulletEnabled val="1"/>
        </dgm:presLayoutVars>
      </dgm:prSet>
      <dgm:spPr/>
    </dgm:pt>
    <dgm:pt modelId="{CD1F2B39-E021-F34E-94EB-B1AE5AF8A51B}" type="pres">
      <dgm:prSet presAssocID="{19DF2796-85A7-CC42-B641-C8A885C5F71F}" presName="parTrans" presStyleLbl="bgSibTrans2D1" presStyleIdx="2" presStyleCnt="4"/>
      <dgm:spPr/>
    </dgm:pt>
    <dgm:pt modelId="{DA3DCC6A-B584-C54B-BB88-DB97B004B70E}" type="pres">
      <dgm:prSet presAssocID="{43E1EE7E-5637-8B48-8C96-975E69B5F0E8}" presName="node" presStyleLbl="node1" presStyleIdx="2" presStyleCnt="4">
        <dgm:presLayoutVars>
          <dgm:bulletEnabled val="1"/>
        </dgm:presLayoutVars>
      </dgm:prSet>
      <dgm:spPr/>
    </dgm:pt>
    <dgm:pt modelId="{3739FC8E-CA05-C742-9A50-719C6C510BC2}" type="pres">
      <dgm:prSet presAssocID="{623F0226-6852-1449-AC24-B9A04957D26D}" presName="parTrans" presStyleLbl="bgSibTrans2D1" presStyleIdx="3" presStyleCnt="4"/>
      <dgm:spPr/>
    </dgm:pt>
    <dgm:pt modelId="{FB96A98E-4031-134F-A454-B6D4680552F1}" type="pres">
      <dgm:prSet presAssocID="{99D0FB39-7744-3C4A-9198-BB6B0F674FBC}" presName="node" presStyleLbl="node1" presStyleIdx="3" presStyleCnt="4">
        <dgm:presLayoutVars>
          <dgm:bulletEnabled val="1"/>
        </dgm:presLayoutVars>
      </dgm:prSet>
      <dgm:spPr/>
    </dgm:pt>
  </dgm:ptLst>
  <dgm:cxnLst>
    <dgm:cxn modelId="{8649BD0E-E9FE-9F42-B4AE-1B38A3E304A5}" srcId="{DF6C63AB-321F-9D43-949F-A901372FE567}" destId="{4BCE425A-B809-B149-8BCE-6C3A0FE406F9}" srcOrd="1" destOrd="0" parTransId="{02C2434E-6E49-6D49-A884-6FD7199142EB}" sibTransId="{20AAC058-3D3C-2448-A5AB-462E5767DB2B}"/>
    <dgm:cxn modelId="{05D7982A-4E3A-5445-8533-277D924D6490}" type="presOf" srcId="{19DF2796-85A7-CC42-B641-C8A885C5F71F}" destId="{CD1F2B39-E021-F34E-94EB-B1AE5AF8A51B}" srcOrd="0" destOrd="0" presId="urn:microsoft.com/office/officeart/2005/8/layout/radial4"/>
    <dgm:cxn modelId="{1C475436-3884-0647-9721-B35AD89D90D8}" srcId="{DF6C63AB-321F-9D43-949F-A901372FE567}" destId="{08D631ED-AAC2-5D4B-B688-1664D0389BD4}" srcOrd="0" destOrd="0" parTransId="{F6A4801C-25C0-254E-95A2-FBC079BC806E}" sibTransId="{DDC4715F-D47F-704E-A2BC-2E544418D167}"/>
    <dgm:cxn modelId="{58CC9A44-3EF3-024D-8004-B7EDB03F9EC2}" type="presOf" srcId="{F6A4801C-25C0-254E-95A2-FBC079BC806E}" destId="{3DAFD862-7BA0-F842-9C49-84FA7508C14A}" srcOrd="0" destOrd="0" presId="urn:microsoft.com/office/officeart/2005/8/layout/radial4"/>
    <dgm:cxn modelId="{16BC7056-4159-2047-AC03-5D575C656185}" type="presOf" srcId="{43E1EE7E-5637-8B48-8C96-975E69B5F0E8}" destId="{DA3DCC6A-B584-C54B-BB88-DB97B004B70E}" srcOrd="0" destOrd="0" presId="urn:microsoft.com/office/officeart/2005/8/layout/radial4"/>
    <dgm:cxn modelId="{568CAE5D-A735-3046-8F4A-E70AB392D2FC}" type="presOf" srcId="{A2122FE5-5148-6C41-8943-24BCE12C7BA1}" destId="{017A649F-7C87-6446-8A80-01123ADC6852}" srcOrd="0" destOrd="0" presId="urn:microsoft.com/office/officeart/2005/8/layout/radial4"/>
    <dgm:cxn modelId="{55C5E461-8744-A342-B385-9CD1AC2E8B58}" type="presOf" srcId="{4BCE425A-B809-B149-8BCE-6C3A0FE406F9}" destId="{75BDEBB2-BE39-6E49-A9C4-0D4BB5911E9C}" srcOrd="0" destOrd="0" presId="urn:microsoft.com/office/officeart/2005/8/layout/radial4"/>
    <dgm:cxn modelId="{57F01A66-79B8-BA4D-B07E-B3959D5022FD}" type="presOf" srcId="{99D0FB39-7744-3C4A-9198-BB6B0F674FBC}" destId="{FB96A98E-4031-134F-A454-B6D4680552F1}" srcOrd="0" destOrd="0" presId="urn:microsoft.com/office/officeart/2005/8/layout/radial4"/>
    <dgm:cxn modelId="{EF927F77-E9D8-4540-852A-1058E2EDD1FF}" type="presOf" srcId="{DF6C63AB-321F-9D43-949F-A901372FE567}" destId="{79D02795-ED34-2E4F-B801-3B3C952D0BD8}" srcOrd="0" destOrd="0" presId="urn:microsoft.com/office/officeart/2005/8/layout/radial4"/>
    <dgm:cxn modelId="{B4C94B83-5EA9-284B-ACBE-E9ADF7FD7FF6}" type="presOf" srcId="{02C2434E-6E49-6D49-A884-6FD7199142EB}" destId="{DBFF7918-1E8C-CE47-89D6-FA0BD0A99DBA}" srcOrd="0" destOrd="0" presId="urn:microsoft.com/office/officeart/2005/8/layout/radial4"/>
    <dgm:cxn modelId="{B95337AB-7172-A049-9B5F-20C583C564EE}" srcId="{DF6C63AB-321F-9D43-949F-A901372FE567}" destId="{99D0FB39-7744-3C4A-9198-BB6B0F674FBC}" srcOrd="3" destOrd="0" parTransId="{623F0226-6852-1449-AC24-B9A04957D26D}" sibTransId="{B1AAC191-CAB9-E943-A9D4-FBBF0B6681DF}"/>
    <dgm:cxn modelId="{F4CDA1CA-13AE-154A-9A22-B6F2AA951899}" type="presOf" srcId="{623F0226-6852-1449-AC24-B9A04957D26D}" destId="{3739FC8E-CA05-C742-9A50-719C6C510BC2}" srcOrd="0" destOrd="0" presId="urn:microsoft.com/office/officeart/2005/8/layout/radial4"/>
    <dgm:cxn modelId="{520BE4CD-3720-8849-B5E1-A6E0DCD5D33A}" srcId="{DF6C63AB-321F-9D43-949F-A901372FE567}" destId="{43E1EE7E-5637-8B48-8C96-975E69B5F0E8}" srcOrd="2" destOrd="0" parTransId="{19DF2796-85A7-CC42-B641-C8A885C5F71F}" sibTransId="{8B8AB082-2AEA-0846-8ED4-386F4A7A8468}"/>
    <dgm:cxn modelId="{11DE25FD-DD1D-5F4A-B305-FEF56C7338FD}" type="presOf" srcId="{08D631ED-AAC2-5D4B-B688-1664D0389BD4}" destId="{88F30F6F-55F7-6144-8509-E6C9A713E53F}" srcOrd="0" destOrd="0" presId="urn:microsoft.com/office/officeart/2005/8/layout/radial4"/>
    <dgm:cxn modelId="{6A627CFD-64A8-FE46-A3FD-21149733BFEA}" srcId="{A2122FE5-5148-6C41-8943-24BCE12C7BA1}" destId="{DF6C63AB-321F-9D43-949F-A901372FE567}" srcOrd="0" destOrd="0" parTransId="{C69A00A5-E10C-C047-BD24-0FBC970983AB}" sibTransId="{988BB09B-2B4F-2344-A509-DD3788BF61A0}"/>
    <dgm:cxn modelId="{6C7710D2-62CA-CB4F-AD21-E925F5B6CD3D}" type="presParOf" srcId="{017A649F-7C87-6446-8A80-01123ADC6852}" destId="{79D02795-ED34-2E4F-B801-3B3C952D0BD8}" srcOrd="0" destOrd="0" presId="urn:microsoft.com/office/officeart/2005/8/layout/radial4"/>
    <dgm:cxn modelId="{2E5EC83B-B628-394F-9ED3-E291E1CABFA9}" type="presParOf" srcId="{017A649F-7C87-6446-8A80-01123ADC6852}" destId="{3DAFD862-7BA0-F842-9C49-84FA7508C14A}" srcOrd="1" destOrd="0" presId="urn:microsoft.com/office/officeart/2005/8/layout/radial4"/>
    <dgm:cxn modelId="{518CFD74-57BB-3944-BA77-A4B38496E89A}" type="presParOf" srcId="{017A649F-7C87-6446-8A80-01123ADC6852}" destId="{88F30F6F-55F7-6144-8509-E6C9A713E53F}" srcOrd="2" destOrd="0" presId="urn:microsoft.com/office/officeart/2005/8/layout/radial4"/>
    <dgm:cxn modelId="{317A6660-8AA4-1945-8162-0DCD4F61BFD8}" type="presParOf" srcId="{017A649F-7C87-6446-8A80-01123ADC6852}" destId="{DBFF7918-1E8C-CE47-89D6-FA0BD0A99DBA}" srcOrd="3" destOrd="0" presId="urn:microsoft.com/office/officeart/2005/8/layout/radial4"/>
    <dgm:cxn modelId="{51C7B90C-03F8-9945-91D1-DBED730C294C}" type="presParOf" srcId="{017A649F-7C87-6446-8A80-01123ADC6852}" destId="{75BDEBB2-BE39-6E49-A9C4-0D4BB5911E9C}" srcOrd="4" destOrd="0" presId="urn:microsoft.com/office/officeart/2005/8/layout/radial4"/>
    <dgm:cxn modelId="{0D5CEA15-98F6-8746-88CA-C812BA6DF5C6}" type="presParOf" srcId="{017A649F-7C87-6446-8A80-01123ADC6852}" destId="{CD1F2B39-E021-F34E-94EB-B1AE5AF8A51B}" srcOrd="5" destOrd="0" presId="urn:microsoft.com/office/officeart/2005/8/layout/radial4"/>
    <dgm:cxn modelId="{41D0D6F3-DC9C-B943-BCAD-CC1D1A6692FF}" type="presParOf" srcId="{017A649F-7C87-6446-8A80-01123ADC6852}" destId="{DA3DCC6A-B584-C54B-BB88-DB97B004B70E}" srcOrd="6" destOrd="0" presId="urn:microsoft.com/office/officeart/2005/8/layout/radial4"/>
    <dgm:cxn modelId="{AE7B89AD-325D-8B4B-8733-7E4C0D9FCBEB}" type="presParOf" srcId="{017A649F-7C87-6446-8A80-01123ADC6852}" destId="{3739FC8E-CA05-C742-9A50-719C6C510BC2}" srcOrd="7" destOrd="0" presId="urn:microsoft.com/office/officeart/2005/8/layout/radial4"/>
    <dgm:cxn modelId="{78CF8CFD-111A-4C45-971D-81C184528744}" type="presParOf" srcId="{017A649F-7C87-6446-8A80-01123ADC6852}" destId="{FB96A98E-4031-134F-A454-B6D4680552F1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FC98F5-2B8A-6D4F-B30F-3DC8E84EDEBA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B31C962-992D-C04E-BAFB-ED67BCCDBEC0}">
      <dgm:prSet phldrT="[文本]"/>
      <dgm:spPr/>
      <dgm:t>
        <a:bodyPr/>
        <a:lstStyle/>
        <a:p>
          <a:r>
            <a:rPr lang="en-US" altLang="zh-CN" dirty="0" err="1"/>
            <a:t>setTimeout</a:t>
          </a:r>
          <a:r>
            <a:rPr lang="en-US" altLang="zh-CN" dirty="0"/>
            <a:t>()</a:t>
          </a:r>
          <a:endParaRPr lang="zh-CN" altLang="en-US" dirty="0"/>
        </a:p>
      </dgm:t>
    </dgm:pt>
    <dgm:pt modelId="{CE29A37F-5360-664B-A9D3-102AB5BB2C37}" type="parTrans" cxnId="{A6D2F6C2-9208-6943-BA0B-B0997FF20C65}">
      <dgm:prSet/>
      <dgm:spPr/>
      <dgm:t>
        <a:bodyPr/>
        <a:lstStyle/>
        <a:p>
          <a:endParaRPr lang="zh-CN" altLang="en-US"/>
        </a:p>
      </dgm:t>
    </dgm:pt>
    <dgm:pt modelId="{B9A6EEC5-23D7-2144-A852-13094C5A1C75}" type="sibTrans" cxnId="{A6D2F6C2-9208-6943-BA0B-B0997FF20C65}">
      <dgm:prSet/>
      <dgm:spPr/>
      <dgm:t>
        <a:bodyPr/>
        <a:lstStyle/>
        <a:p>
          <a:endParaRPr lang="zh-CN" altLang="en-US"/>
        </a:p>
      </dgm:t>
    </dgm:pt>
    <dgm:pt modelId="{FE70F25E-22EE-A74E-95E2-9BB197B2E1F1}">
      <dgm:prSet phldrT="[文本]"/>
      <dgm:spPr/>
      <dgm:t>
        <a:bodyPr/>
        <a:lstStyle/>
        <a:p>
          <a:r>
            <a:rPr lang="en-US" altLang="zh-CN" dirty="0" err="1"/>
            <a:t>setInterval</a:t>
          </a:r>
          <a:r>
            <a:rPr lang="en-US" altLang="zh-CN" dirty="0"/>
            <a:t>()</a:t>
          </a:r>
          <a:endParaRPr lang="zh-CN" altLang="en-US" dirty="0"/>
        </a:p>
      </dgm:t>
    </dgm:pt>
    <dgm:pt modelId="{4AB00C05-CE96-3747-A682-5BD338AD5229}" type="parTrans" cxnId="{D021733A-90CB-C744-A049-901CEF61D731}">
      <dgm:prSet/>
      <dgm:spPr/>
      <dgm:t>
        <a:bodyPr/>
        <a:lstStyle/>
        <a:p>
          <a:endParaRPr lang="zh-CN" altLang="en-US"/>
        </a:p>
      </dgm:t>
    </dgm:pt>
    <dgm:pt modelId="{85BC99D1-6ADA-7542-A616-A9BFE443FFF8}" type="sibTrans" cxnId="{D021733A-90CB-C744-A049-901CEF61D731}">
      <dgm:prSet/>
      <dgm:spPr/>
      <dgm:t>
        <a:bodyPr/>
        <a:lstStyle/>
        <a:p>
          <a:endParaRPr lang="zh-CN" altLang="en-US"/>
        </a:p>
      </dgm:t>
    </dgm:pt>
    <dgm:pt modelId="{783079E5-0741-BD4C-8984-7A8784CFF944}">
      <dgm:prSet phldrT="[文本]"/>
      <dgm:spPr/>
      <dgm:t>
        <a:bodyPr/>
        <a:lstStyle/>
        <a:p>
          <a:r>
            <a:rPr lang="en-US" altLang="zh-CN" dirty="0" err="1"/>
            <a:t>setImmediate</a:t>
          </a:r>
          <a:r>
            <a:rPr lang="en-US" altLang="zh-CN" dirty="0"/>
            <a:t>()</a:t>
          </a:r>
          <a:endParaRPr lang="zh-CN" altLang="en-US" dirty="0"/>
        </a:p>
      </dgm:t>
    </dgm:pt>
    <dgm:pt modelId="{D8A6BF56-C014-434F-9FED-7FCED187DFD0}" type="parTrans" cxnId="{B7BBC733-2CEF-774B-A2DF-942886D8C72C}">
      <dgm:prSet/>
      <dgm:spPr/>
      <dgm:t>
        <a:bodyPr/>
        <a:lstStyle/>
        <a:p>
          <a:endParaRPr lang="zh-CN" altLang="en-US"/>
        </a:p>
      </dgm:t>
    </dgm:pt>
    <dgm:pt modelId="{CC8C27B8-B85D-404C-A940-117D68317DA3}" type="sibTrans" cxnId="{B7BBC733-2CEF-774B-A2DF-942886D8C72C}">
      <dgm:prSet/>
      <dgm:spPr/>
      <dgm:t>
        <a:bodyPr/>
        <a:lstStyle/>
        <a:p>
          <a:endParaRPr lang="zh-CN" altLang="en-US"/>
        </a:p>
      </dgm:t>
    </dgm:pt>
    <dgm:pt modelId="{6BBBCF65-51D8-C545-8258-91986A8B579D}">
      <dgm:prSet/>
      <dgm:spPr/>
      <dgm:t>
        <a:bodyPr/>
        <a:lstStyle/>
        <a:p>
          <a:r>
            <a:rPr lang="en-US" altLang="zh-CN" dirty="0" err="1"/>
            <a:t>process.nextTick</a:t>
          </a:r>
          <a:r>
            <a:rPr lang="en-US" altLang="zh-CN" dirty="0"/>
            <a:t>()</a:t>
          </a:r>
          <a:endParaRPr lang="zh-CN" altLang="en-US" dirty="0"/>
        </a:p>
      </dgm:t>
    </dgm:pt>
    <dgm:pt modelId="{136A2660-C1B7-B740-AF0C-874D83153884}" type="parTrans" cxnId="{4034D88C-5039-7944-9093-0BCC39589AD7}">
      <dgm:prSet/>
      <dgm:spPr/>
      <dgm:t>
        <a:bodyPr/>
        <a:lstStyle/>
        <a:p>
          <a:endParaRPr lang="zh-CN" altLang="en-US"/>
        </a:p>
      </dgm:t>
    </dgm:pt>
    <dgm:pt modelId="{DDDF9717-ABA8-BF4E-A23E-37B8FFD65397}" type="sibTrans" cxnId="{4034D88C-5039-7944-9093-0BCC39589AD7}">
      <dgm:prSet/>
      <dgm:spPr/>
      <dgm:t>
        <a:bodyPr/>
        <a:lstStyle/>
        <a:p>
          <a:endParaRPr lang="zh-CN" altLang="en-US"/>
        </a:p>
      </dgm:t>
    </dgm:pt>
    <dgm:pt modelId="{DBECB218-9785-9F47-8070-16FB7EBA69F8}" type="pres">
      <dgm:prSet presAssocID="{EEFC98F5-2B8A-6D4F-B30F-3DC8E84EDEBA}" presName="Name0" presStyleCnt="0">
        <dgm:presLayoutVars>
          <dgm:chMax val="7"/>
          <dgm:chPref val="7"/>
          <dgm:dir/>
        </dgm:presLayoutVars>
      </dgm:prSet>
      <dgm:spPr/>
    </dgm:pt>
    <dgm:pt modelId="{8F8266B4-1631-3C45-8484-DD8A9E8F6CE6}" type="pres">
      <dgm:prSet presAssocID="{EEFC98F5-2B8A-6D4F-B30F-3DC8E84EDEBA}" presName="Name1" presStyleCnt="0"/>
      <dgm:spPr/>
    </dgm:pt>
    <dgm:pt modelId="{0C223424-4D26-D743-B432-12EBE12BC261}" type="pres">
      <dgm:prSet presAssocID="{EEFC98F5-2B8A-6D4F-B30F-3DC8E84EDEBA}" presName="cycle" presStyleCnt="0"/>
      <dgm:spPr/>
    </dgm:pt>
    <dgm:pt modelId="{D562314F-4F44-BB4A-812B-17255F5E9CAB}" type="pres">
      <dgm:prSet presAssocID="{EEFC98F5-2B8A-6D4F-B30F-3DC8E84EDEBA}" presName="srcNode" presStyleLbl="node1" presStyleIdx="0" presStyleCnt="4"/>
      <dgm:spPr/>
    </dgm:pt>
    <dgm:pt modelId="{B66CFFDB-0CC4-2440-86ED-576F682464AE}" type="pres">
      <dgm:prSet presAssocID="{EEFC98F5-2B8A-6D4F-B30F-3DC8E84EDEBA}" presName="conn" presStyleLbl="parChTrans1D2" presStyleIdx="0" presStyleCnt="1"/>
      <dgm:spPr/>
    </dgm:pt>
    <dgm:pt modelId="{58D64C91-6A7E-3B49-B4DA-31A6E031305C}" type="pres">
      <dgm:prSet presAssocID="{EEFC98F5-2B8A-6D4F-B30F-3DC8E84EDEBA}" presName="extraNode" presStyleLbl="node1" presStyleIdx="0" presStyleCnt="4"/>
      <dgm:spPr/>
    </dgm:pt>
    <dgm:pt modelId="{FF7DC862-E3DB-5E4D-BF1D-91A1BA12418C}" type="pres">
      <dgm:prSet presAssocID="{EEFC98F5-2B8A-6D4F-B30F-3DC8E84EDEBA}" presName="dstNode" presStyleLbl="node1" presStyleIdx="0" presStyleCnt="4"/>
      <dgm:spPr/>
    </dgm:pt>
    <dgm:pt modelId="{EA74EAED-DF87-7D48-BAAD-250CEA77AB1C}" type="pres">
      <dgm:prSet presAssocID="{BB31C962-992D-C04E-BAFB-ED67BCCDBEC0}" presName="text_1" presStyleLbl="node1" presStyleIdx="0" presStyleCnt="4">
        <dgm:presLayoutVars>
          <dgm:bulletEnabled val="1"/>
        </dgm:presLayoutVars>
      </dgm:prSet>
      <dgm:spPr/>
    </dgm:pt>
    <dgm:pt modelId="{840A2DBB-1758-A74C-9228-C44AEB2E22CE}" type="pres">
      <dgm:prSet presAssocID="{BB31C962-992D-C04E-BAFB-ED67BCCDBEC0}" presName="accent_1" presStyleCnt="0"/>
      <dgm:spPr/>
    </dgm:pt>
    <dgm:pt modelId="{F262B552-244D-B944-A24E-7129D6682377}" type="pres">
      <dgm:prSet presAssocID="{BB31C962-992D-C04E-BAFB-ED67BCCDBEC0}" presName="accentRepeatNode" presStyleLbl="solidFgAcc1" presStyleIdx="0" presStyleCnt="4"/>
      <dgm:spPr/>
    </dgm:pt>
    <dgm:pt modelId="{6D5EB89C-6CB0-A94C-8442-294DD01023DC}" type="pres">
      <dgm:prSet presAssocID="{FE70F25E-22EE-A74E-95E2-9BB197B2E1F1}" presName="text_2" presStyleLbl="node1" presStyleIdx="1" presStyleCnt="4">
        <dgm:presLayoutVars>
          <dgm:bulletEnabled val="1"/>
        </dgm:presLayoutVars>
      </dgm:prSet>
      <dgm:spPr/>
    </dgm:pt>
    <dgm:pt modelId="{1002C99E-D0F2-AD47-9E7B-78FBA25E1E4B}" type="pres">
      <dgm:prSet presAssocID="{FE70F25E-22EE-A74E-95E2-9BB197B2E1F1}" presName="accent_2" presStyleCnt="0"/>
      <dgm:spPr/>
    </dgm:pt>
    <dgm:pt modelId="{93422F4C-D5D4-074E-81D1-067490D00454}" type="pres">
      <dgm:prSet presAssocID="{FE70F25E-22EE-A74E-95E2-9BB197B2E1F1}" presName="accentRepeatNode" presStyleLbl="solidFgAcc1" presStyleIdx="1" presStyleCnt="4"/>
      <dgm:spPr/>
    </dgm:pt>
    <dgm:pt modelId="{F7F08760-44D6-7D4E-8E7E-109874505226}" type="pres">
      <dgm:prSet presAssocID="{783079E5-0741-BD4C-8984-7A8784CFF944}" presName="text_3" presStyleLbl="node1" presStyleIdx="2" presStyleCnt="4">
        <dgm:presLayoutVars>
          <dgm:bulletEnabled val="1"/>
        </dgm:presLayoutVars>
      </dgm:prSet>
      <dgm:spPr/>
    </dgm:pt>
    <dgm:pt modelId="{CA8CE6EB-6BDC-0E4F-88EF-9BFF2AA533C1}" type="pres">
      <dgm:prSet presAssocID="{783079E5-0741-BD4C-8984-7A8784CFF944}" presName="accent_3" presStyleCnt="0"/>
      <dgm:spPr/>
    </dgm:pt>
    <dgm:pt modelId="{33FB9415-CD45-DA45-A6BC-E2B99EA92CBB}" type="pres">
      <dgm:prSet presAssocID="{783079E5-0741-BD4C-8984-7A8784CFF944}" presName="accentRepeatNode" presStyleLbl="solidFgAcc1" presStyleIdx="2" presStyleCnt="4"/>
      <dgm:spPr/>
    </dgm:pt>
    <dgm:pt modelId="{408C2EB0-0C71-1C46-95C7-B375EAE87EFC}" type="pres">
      <dgm:prSet presAssocID="{6BBBCF65-51D8-C545-8258-91986A8B579D}" presName="text_4" presStyleLbl="node1" presStyleIdx="3" presStyleCnt="4">
        <dgm:presLayoutVars>
          <dgm:bulletEnabled val="1"/>
        </dgm:presLayoutVars>
      </dgm:prSet>
      <dgm:spPr/>
    </dgm:pt>
    <dgm:pt modelId="{C2F7E001-264A-424F-BD2A-AC3CA545427D}" type="pres">
      <dgm:prSet presAssocID="{6BBBCF65-51D8-C545-8258-91986A8B579D}" presName="accent_4" presStyleCnt="0"/>
      <dgm:spPr/>
    </dgm:pt>
    <dgm:pt modelId="{AC85BABC-911F-A34D-8C65-FFD617052B5F}" type="pres">
      <dgm:prSet presAssocID="{6BBBCF65-51D8-C545-8258-91986A8B579D}" presName="accentRepeatNode" presStyleLbl="solidFgAcc1" presStyleIdx="3" presStyleCnt="4"/>
      <dgm:spPr/>
    </dgm:pt>
  </dgm:ptLst>
  <dgm:cxnLst>
    <dgm:cxn modelId="{B7BBC733-2CEF-774B-A2DF-942886D8C72C}" srcId="{EEFC98F5-2B8A-6D4F-B30F-3DC8E84EDEBA}" destId="{783079E5-0741-BD4C-8984-7A8784CFF944}" srcOrd="2" destOrd="0" parTransId="{D8A6BF56-C014-434F-9FED-7FCED187DFD0}" sibTransId="{CC8C27B8-B85D-404C-A940-117D68317DA3}"/>
    <dgm:cxn modelId="{D021733A-90CB-C744-A049-901CEF61D731}" srcId="{EEFC98F5-2B8A-6D4F-B30F-3DC8E84EDEBA}" destId="{FE70F25E-22EE-A74E-95E2-9BB197B2E1F1}" srcOrd="1" destOrd="0" parTransId="{4AB00C05-CE96-3747-A682-5BD338AD5229}" sibTransId="{85BC99D1-6ADA-7542-A616-A9BFE443FFF8}"/>
    <dgm:cxn modelId="{240AA558-7EE8-2847-B583-40367866D4EA}" type="presOf" srcId="{783079E5-0741-BD4C-8984-7A8784CFF944}" destId="{F7F08760-44D6-7D4E-8E7E-109874505226}" srcOrd="0" destOrd="0" presId="urn:microsoft.com/office/officeart/2008/layout/VerticalCurvedList"/>
    <dgm:cxn modelId="{4D8BAF80-AD54-1346-A344-BE21BC1AA1B6}" type="presOf" srcId="{B9A6EEC5-23D7-2144-A852-13094C5A1C75}" destId="{B66CFFDB-0CC4-2440-86ED-576F682464AE}" srcOrd="0" destOrd="0" presId="urn:microsoft.com/office/officeart/2008/layout/VerticalCurvedList"/>
    <dgm:cxn modelId="{4034D88C-5039-7944-9093-0BCC39589AD7}" srcId="{EEFC98F5-2B8A-6D4F-B30F-3DC8E84EDEBA}" destId="{6BBBCF65-51D8-C545-8258-91986A8B579D}" srcOrd="3" destOrd="0" parTransId="{136A2660-C1B7-B740-AF0C-874D83153884}" sibTransId="{DDDF9717-ABA8-BF4E-A23E-37B8FFD65397}"/>
    <dgm:cxn modelId="{81AD159A-4571-434E-A0ED-1DD987D05D3C}" type="presOf" srcId="{FE70F25E-22EE-A74E-95E2-9BB197B2E1F1}" destId="{6D5EB89C-6CB0-A94C-8442-294DD01023DC}" srcOrd="0" destOrd="0" presId="urn:microsoft.com/office/officeart/2008/layout/VerticalCurvedList"/>
    <dgm:cxn modelId="{09E6D9AB-F1C1-8D45-8CEA-8CBF15FA1382}" type="presOf" srcId="{6BBBCF65-51D8-C545-8258-91986A8B579D}" destId="{408C2EB0-0C71-1C46-95C7-B375EAE87EFC}" srcOrd="0" destOrd="0" presId="urn:microsoft.com/office/officeart/2008/layout/VerticalCurvedList"/>
    <dgm:cxn modelId="{4CFB73B8-1766-944D-9C26-0F3973B9535E}" type="presOf" srcId="{BB31C962-992D-C04E-BAFB-ED67BCCDBEC0}" destId="{EA74EAED-DF87-7D48-BAAD-250CEA77AB1C}" srcOrd="0" destOrd="0" presId="urn:microsoft.com/office/officeart/2008/layout/VerticalCurvedList"/>
    <dgm:cxn modelId="{A6D2F6C2-9208-6943-BA0B-B0997FF20C65}" srcId="{EEFC98F5-2B8A-6D4F-B30F-3DC8E84EDEBA}" destId="{BB31C962-992D-C04E-BAFB-ED67BCCDBEC0}" srcOrd="0" destOrd="0" parTransId="{CE29A37F-5360-664B-A9D3-102AB5BB2C37}" sibTransId="{B9A6EEC5-23D7-2144-A852-13094C5A1C75}"/>
    <dgm:cxn modelId="{7AABAEE0-9818-004D-ACFD-C3E2E53246FA}" type="presOf" srcId="{EEFC98F5-2B8A-6D4F-B30F-3DC8E84EDEBA}" destId="{DBECB218-9785-9F47-8070-16FB7EBA69F8}" srcOrd="0" destOrd="0" presId="urn:microsoft.com/office/officeart/2008/layout/VerticalCurvedList"/>
    <dgm:cxn modelId="{33E2DAFF-3DD7-9041-B389-4BEBBB153DD5}" type="presParOf" srcId="{DBECB218-9785-9F47-8070-16FB7EBA69F8}" destId="{8F8266B4-1631-3C45-8484-DD8A9E8F6CE6}" srcOrd="0" destOrd="0" presId="urn:microsoft.com/office/officeart/2008/layout/VerticalCurvedList"/>
    <dgm:cxn modelId="{07386EE1-6B3A-E447-9212-FE3C861B677F}" type="presParOf" srcId="{8F8266B4-1631-3C45-8484-DD8A9E8F6CE6}" destId="{0C223424-4D26-D743-B432-12EBE12BC261}" srcOrd="0" destOrd="0" presId="urn:microsoft.com/office/officeart/2008/layout/VerticalCurvedList"/>
    <dgm:cxn modelId="{75EB864F-19BB-EF47-9744-1F4513658543}" type="presParOf" srcId="{0C223424-4D26-D743-B432-12EBE12BC261}" destId="{D562314F-4F44-BB4A-812B-17255F5E9CAB}" srcOrd="0" destOrd="0" presId="urn:microsoft.com/office/officeart/2008/layout/VerticalCurvedList"/>
    <dgm:cxn modelId="{3EB5C6D4-A595-4C43-B89D-8138E29B8A2B}" type="presParOf" srcId="{0C223424-4D26-D743-B432-12EBE12BC261}" destId="{B66CFFDB-0CC4-2440-86ED-576F682464AE}" srcOrd="1" destOrd="0" presId="urn:microsoft.com/office/officeart/2008/layout/VerticalCurvedList"/>
    <dgm:cxn modelId="{78471B4C-4E0F-704B-8EED-1310A750D014}" type="presParOf" srcId="{0C223424-4D26-D743-B432-12EBE12BC261}" destId="{58D64C91-6A7E-3B49-B4DA-31A6E031305C}" srcOrd="2" destOrd="0" presId="urn:microsoft.com/office/officeart/2008/layout/VerticalCurvedList"/>
    <dgm:cxn modelId="{436A4289-32BF-344E-8EF7-786900CD1AF3}" type="presParOf" srcId="{0C223424-4D26-D743-B432-12EBE12BC261}" destId="{FF7DC862-E3DB-5E4D-BF1D-91A1BA12418C}" srcOrd="3" destOrd="0" presId="urn:microsoft.com/office/officeart/2008/layout/VerticalCurvedList"/>
    <dgm:cxn modelId="{25DC0390-AF13-B94A-8326-BF332C45B04D}" type="presParOf" srcId="{8F8266B4-1631-3C45-8484-DD8A9E8F6CE6}" destId="{EA74EAED-DF87-7D48-BAAD-250CEA77AB1C}" srcOrd="1" destOrd="0" presId="urn:microsoft.com/office/officeart/2008/layout/VerticalCurvedList"/>
    <dgm:cxn modelId="{2B6F3A90-B779-434C-8E87-9304C298A393}" type="presParOf" srcId="{8F8266B4-1631-3C45-8484-DD8A9E8F6CE6}" destId="{840A2DBB-1758-A74C-9228-C44AEB2E22CE}" srcOrd="2" destOrd="0" presId="urn:microsoft.com/office/officeart/2008/layout/VerticalCurvedList"/>
    <dgm:cxn modelId="{37864B83-101E-E342-9056-F976F50EF2D3}" type="presParOf" srcId="{840A2DBB-1758-A74C-9228-C44AEB2E22CE}" destId="{F262B552-244D-B944-A24E-7129D6682377}" srcOrd="0" destOrd="0" presId="urn:microsoft.com/office/officeart/2008/layout/VerticalCurvedList"/>
    <dgm:cxn modelId="{F6EDC77A-E5BE-3B4C-A4C5-7D86F17D7E8A}" type="presParOf" srcId="{8F8266B4-1631-3C45-8484-DD8A9E8F6CE6}" destId="{6D5EB89C-6CB0-A94C-8442-294DD01023DC}" srcOrd="3" destOrd="0" presId="urn:microsoft.com/office/officeart/2008/layout/VerticalCurvedList"/>
    <dgm:cxn modelId="{39B9FA05-173A-F241-A97C-1CD4815FD3AD}" type="presParOf" srcId="{8F8266B4-1631-3C45-8484-DD8A9E8F6CE6}" destId="{1002C99E-D0F2-AD47-9E7B-78FBA25E1E4B}" srcOrd="4" destOrd="0" presId="urn:microsoft.com/office/officeart/2008/layout/VerticalCurvedList"/>
    <dgm:cxn modelId="{5E7AC6AE-1661-344D-8172-69F57FA69AC7}" type="presParOf" srcId="{1002C99E-D0F2-AD47-9E7B-78FBA25E1E4B}" destId="{93422F4C-D5D4-074E-81D1-067490D00454}" srcOrd="0" destOrd="0" presId="urn:microsoft.com/office/officeart/2008/layout/VerticalCurvedList"/>
    <dgm:cxn modelId="{C80414DB-C988-A540-84C6-3C38948BBB9A}" type="presParOf" srcId="{8F8266B4-1631-3C45-8484-DD8A9E8F6CE6}" destId="{F7F08760-44D6-7D4E-8E7E-109874505226}" srcOrd="5" destOrd="0" presId="urn:microsoft.com/office/officeart/2008/layout/VerticalCurvedList"/>
    <dgm:cxn modelId="{4F972A5A-E082-E244-B548-49EC09816AD4}" type="presParOf" srcId="{8F8266B4-1631-3C45-8484-DD8A9E8F6CE6}" destId="{CA8CE6EB-6BDC-0E4F-88EF-9BFF2AA533C1}" srcOrd="6" destOrd="0" presId="urn:microsoft.com/office/officeart/2008/layout/VerticalCurvedList"/>
    <dgm:cxn modelId="{343EE75A-C034-7248-B0C0-51DEC852BF01}" type="presParOf" srcId="{CA8CE6EB-6BDC-0E4F-88EF-9BFF2AA533C1}" destId="{33FB9415-CD45-DA45-A6BC-E2B99EA92CBB}" srcOrd="0" destOrd="0" presId="urn:microsoft.com/office/officeart/2008/layout/VerticalCurvedList"/>
    <dgm:cxn modelId="{8B56DBA2-DDEC-0946-932B-7F73C37B6537}" type="presParOf" srcId="{8F8266B4-1631-3C45-8484-DD8A9E8F6CE6}" destId="{408C2EB0-0C71-1C46-95C7-B375EAE87EFC}" srcOrd="7" destOrd="0" presId="urn:microsoft.com/office/officeart/2008/layout/VerticalCurvedList"/>
    <dgm:cxn modelId="{96EDD0F1-0E45-6F43-85EE-3AB1B1832BA3}" type="presParOf" srcId="{8F8266B4-1631-3C45-8484-DD8A9E8F6CE6}" destId="{C2F7E001-264A-424F-BD2A-AC3CA545427D}" srcOrd="8" destOrd="0" presId="urn:microsoft.com/office/officeart/2008/layout/VerticalCurvedList"/>
    <dgm:cxn modelId="{02DEF2DB-D2E7-DC4F-999B-E09230CF56A7}" type="presParOf" srcId="{C2F7E001-264A-424F-BD2A-AC3CA545427D}" destId="{AC85BABC-911F-A34D-8C65-FFD617052B5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D10EBB-850E-2843-BE62-68B09DF2B8BC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CA6933-945E-8045-90C4-B4747E51639C}">
      <dgm:prSet phldrT="[文本]"/>
      <dgm:spPr/>
      <dgm:t>
        <a:bodyPr/>
        <a:lstStyle/>
        <a:p>
          <a:r>
            <a:rPr lang="zh-CN" altLang="en-US" dirty="0"/>
            <a:t>同步式</a:t>
          </a:r>
        </a:p>
      </dgm:t>
    </dgm:pt>
    <dgm:pt modelId="{99F41F48-AB4B-2243-BA81-B97B5BBB0B12}" type="parTrans" cxnId="{EFDB41E9-71B9-854A-B03D-C6C1DB7C22D7}">
      <dgm:prSet/>
      <dgm:spPr/>
      <dgm:t>
        <a:bodyPr/>
        <a:lstStyle/>
        <a:p>
          <a:endParaRPr lang="zh-CN" altLang="en-US"/>
        </a:p>
      </dgm:t>
    </dgm:pt>
    <dgm:pt modelId="{9A554CB4-B456-9A4E-BF3B-4C80AB09BD01}" type="sibTrans" cxnId="{EFDB41E9-71B9-854A-B03D-C6C1DB7C22D7}">
      <dgm:prSet/>
      <dgm:spPr/>
      <dgm:t>
        <a:bodyPr/>
        <a:lstStyle/>
        <a:p>
          <a:endParaRPr lang="zh-CN" altLang="en-US"/>
        </a:p>
      </dgm:t>
    </dgm:pt>
    <dgm:pt modelId="{7013E2E8-48D0-AA4A-B353-6C0C9757FB4E}">
      <dgm:prSet phldrT="[文本]"/>
      <dgm:spPr/>
      <dgm:t>
        <a:bodyPr/>
        <a:lstStyle/>
        <a:p>
          <a:r>
            <a:rPr lang="zh-CN" altLang="en-US" dirty="0"/>
            <a:t>每进程</a:t>
          </a:r>
          <a:r>
            <a:rPr lang="en-US" altLang="zh-CN" dirty="0"/>
            <a:t>/</a:t>
          </a:r>
          <a:r>
            <a:rPr lang="zh-CN" altLang="en-US" dirty="0"/>
            <a:t>每请求</a:t>
          </a:r>
        </a:p>
      </dgm:t>
    </dgm:pt>
    <dgm:pt modelId="{9B47E500-9EAA-B541-B415-93314DB4DC5E}" type="parTrans" cxnId="{C6889EBC-3D32-7E4E-8AF7-41701A1F22ED}">
      <dgm:prSet/>
      <dgm:spPr/>
      <dgm:t>
        <a:bodyPr/>
        <a:lstStyle/>
        <a:p>
          <a:endParaRPr lang="zh-CN" altLang="en-US"/>
        </a:p>
      </dgm:t>
    </dgm:pt>
    <dgm:pt modelId="{AFA3886A-40D0-EB4B-B471-1FA0EB9EF5E8}" type="sibTrans" cxnId="{C6889EBC-3D32-7E4E-8AF7-41701A1F22ED}">
      <dgm:prSet/>
      <dgm:spPr/>
      <dgm:t>
        <a:bodyPr/>
        <a:lstStyle/>
        <a:p>
          <a:endParaRPr lang="zh-CN" altLang="en-US"/>
        </a:p>
      </dgm:t>
    </dgm:pt>
    <dgm:pt modelId="{8E4C0AD6-0DDE-A74F-A1D2-88FE371B6A3E}">
      <dgm:prSet phldrT="[文本]"/>
      <dgm:spPr/>
      <dgm:t>
        <a:bodyPr/>
        <a:lstStyle/>
        <a:p>
          <a:r>
            <a:rPr lang="zh-CN" altLang="en-US" dirty="0"/>
            <a:t>每线程</a:t>
          </a:r>
          <a:r>
            <a:rPr lang="en-US" altLang="zh-CN" dirty="0"/>
            <a:t>/</a:t>
          </a:r>
          <a:r>
            <a:rPr lang="zh-CN" altLang="en-US" dirty="0"/>
            <a:t>每请求</a:t>
          </a:r>
        </a:p>
      </dgm:t>
    </dgm:pt>
    <dgm:pt modelId="{D62A811F-48DA-7747-8FC2-B196D5A0E143}" type="parTrans" cxnId="{637DC3B5-205B-4E4C-89A7-540272E57D2F}">
      <dgm:prSet/>
      <dgm:spPr/>
      <dgm:t>
        <a:bodyPr/>
        <a:lstStyle/>
        <a:p>
          <a:endParaRPr lang="zh-CN" altLang="en-US"/>
        </a:p>
      </dgm:t>
    </dgm:pt>
    <dgm:pt modelId="{E1BDFC2F-8FEC-BB46-BE1C-2E0321C411F5}" type="sibTrans" cxnId="{637DC3B5-205B-4E4C-89A7-540272E57D2F}">
      <dgm:prSet/>
      <dgm:spPr/>
      <dgm:t>
        <a:bodyPr/>
        <a:lstStyle/>
        <a:p>
          <a:endParaRPr lang="zh-CN" altLang="en-US"/>
        </a:p>
      </dgm:t>
    </dgm:pt>
    <dgm:pt modelId="{9556E6D1-C2FA-D344-8C54-7389E88697EC}">
      <dgm:prSet phldrT="[文本]"/>
      <dgm:spPr/>
      <dgm:t>
        <a:bodyPr/>
        <a:lstStyle/>
        <a:p>
          <a:r>
            <a:rPr lang="zh-CN" altLang="en-US" dirty="0"/>
            <a:t>事件驱动</a:t>
          </a:r>
        </a:p>
      </dgm:t>
    </dgm:pt>
    <dgm:pt modelId="{60F4FFE0-D81F-4C45-970D-3280359F5CF0}" type="parTrans" cxnId="{9A884CEA-E1FD-2B43-86B7-0F180A39680E}">
      <dgm:prSet/>
      <dgm:spPr/>
      <dgm:t>
        <a:bodyPr/>
        <a:lstStyle/>
        <a:p>
          <a:endParaRPr lang="zh-CN" altLang="en-US"/>
        </a:p>
      </dgm:t>
    </dgm:pt>
    <dgm:pt modelId="{6F0A2A61-9368-F841-9109-8DFC574F897D}" type="sibTrans" cxnId="{9A884CEA-E1FD-2B43-86B7-0F180A39680E}">
      <dgm:prSet/>
      <dgm:spPr/>
      <dgm:t>
        <a:bodyPr/>
        <a:lstStyle/>
        <a:p>
          <a:endParaRPr lang="zh-CN" altLang="en-US"/>
        </a:p>
      </dgm:t>
    </dgm:pt>
    <dgm:pt modelId="{9929F844-D01B-894F-BD77-C54526A4DC6F}" type="pres">
      <dgm:prSet presAssocID="{A0D10EBB-850E-2843-BE62-68B09DF2B8BC}" presName="diagram" presStyleCnt="0">
        <dgm:presLayoutVars>
          <dgm:dir/>
          <dgm:resizeHandles val="exact"/>
        </dgm:presLayoutVars>
      </dgm:prSet>
      <dgm:spPr/>
    </dgm:pt>
    <dgm:pt modelId="{6EA88628-2E26-924B-9DB7-D2AE72D546A1}" type="pres">
      <dgm:prSet presAssocID="{67CA6933-945E-8045-90C4-B4747E51639C}" presName="node" presStyleLbl="node1" presStyleIdx="0" presStyleCnt="4">
        <dgm:presLayoutVars>
          <dgm:bulletEnabled val="1"/>
        </dgm:presLayoutVars>
      </dgm:prSet>
      <dgm:spPr/>
    </dgm:pt>
    <dgm:pt modelId="{0E4C07FC-B938-704D-82D3-9058C453B819}" type="pres">
      <dgm:prSet presAssocID="{9A554CB4-B456-9A4E-BF3B-4C80AB09BD01}" presName="sibTrans" presStyleCnt="0"/>
      <dgm:spPr/>
    </dgm:pt>
    <dgm:pt modelId="{F8B9C19C-6ED7-9A45-ADE5-C3C8243C253F}" type="pres">
      <dgm:prSet presAssocID="{7013E2E8-48D0-AA4A-B353-6C0C9757FB4E}" presName="node" presStyleLbl="node1" presStyleIdx="1" presStyleCnt="4">
        <dgm:presLayoutVars>
          <dgm:bulletEnabled val="1"/>
        </dgm:presLayoutVars>
      </dgm:prSet>
      <dgm:spPr/>
    </dgm:pt>
    <dgm:pt modelId="{4B126EB0-9404-F640-8BF3-47A3BD981BDA}" type="pres">
      <dgm:prSet presAssocID="{AFA3886A-40D0-EB4B-B471-1FA0EB9EF5E8}" presName="sibTrans" presStyleCnt="0"/>
      <dgm:spPr/>
    </dgm:pt>
    <dgm:pt modelId="{1D229AB2-D932-9544-BA6B-BF3A9D058706}" type="pres">
      <dgm:prSet presAssocID="{8E4C0AD6-0DDE-A74F-A1D2-88FE371B6A3E}" presName="node" presStyleLbl="node1" presStyleIdx="2" presStyleCnt="4">
        <dgm:presLayoutVars>
          <dgm:bulletEnabled val="1"/>
        </dgm:presLayoutVars>
      </dgm:prSet>
      <dgm:spPr/>
    </dgm:pt>
    <dgm:pt modelId="{9D390C58-3D4A-1945-96E5-60642CF84693}" type="pres">
      <dgm:prSet presAssocID="{E1BDFC2F-8FEC-BB46-BE1C-2E0321C411F5}" presName="sibTrans" presStyleCnt="0"/>
      <dgm:spPr/>
    </dgm:pt>
    <dgm:pt modelId="{88DFA814-9568-1D41-812E-7652E1371118}" type="pres">
      <dgm:prSet presAssocID="{9556E6D1-C2FA-D344-8C54-7389E88697EC}" presName="node" presStyleLbl="node1" presStyleIdx="3" presStyleCnt="4">
        <dgm:presLayoutVars>
          <dgm:bulletEnabled val="1"/>
        </dgm:presLayoutVars>
      </dgm:prSet>
      <dgm:spPr/>
    </dgm:pt>
  </dgm:ptLst>
  <dgm:cxnLst>
    <dgm:cxn modelId="{9D8B6724-6123-4845-8B2D-5942A3F4843B}" type="presOf" srcId="{7013E2E8-48D0-AA4A-B353-6C0C9757FB4E}" destId="{F8B9C19C-6ED7-9A45-ADE5-C3C8243C253F}" srcOrd="0" destOrd="0" presId="urn:microsoft.com/office/officeart/2005/8/layout/default"/>
    <dgm:cxn modelId="{A263445E-614A-D54E-ABBE-00BFD6978199}" type="presOf" srcId="{8E4C0AD6-0DDE-A74F-A1D2-88FE371B6A3E}" destId="{1D229AB2-D932-9544-BA6B-BF3A9D058706}" srcOrd="0" destOrd="0" presId="urn:microsoft.com/office/officeart/2005/8/layout/default"/>
    <dgm:cxn modelId="{637DC3B5-205B-4E4C-89A7-540272E57D2F}" srcId="{A0D10EBB-850E-2843-BE62-68B09DF2B8BC}" destId="{8E4C0AD6-0DDE-A74F-A1D2-88FE371B6A3E}" srcOrd="2" destOrd="0" parTransId="{D62A811F-48DA-7747-8FC2-B196D5A0E143}" sibTransId="{E1BDFC2F-8FEC-BB46-BE1C-2E0321C411F5}"/>
    <dgm:cxn modelId="{6DC6ADB7-7096-EE40-A70F-D0CBB3D6009A}" type="presOf" srcId="{A0D10EBB-850E-2843-BE62-68B09DF2B8BC}" destId="{9929F844-D01B-894F-BD77-C54526A4DC6F}" srcOrd="0" destOrd="0" presId="urn:microsoft.com/office/officeart/2005/8/layout/default"/>
    <dgm:cxn modelId="{C6889EBC-3D32-7E4E-8AF7-41701A1F22ED}" srcId="{A0D10EBB-850E-2843-BE62-68B09DF2B8BC}" destId="{7013E2E8-48D0-AA4A-B353-6C0C9757FB4E}" srcOrd="1" destOrd="0" parTransId="{9B47E500-9EAA-B541-B415-93314DB4DC5E}" sibTransId="{AFA3886A-40D0-EB4B-B471-1FA0EB9EF5E8}"/>
    <dgm:cxn modelId="{8E4463D4-B0D4-2149-A0C2-A62930F4785C}" type="presOf" srcId="{67CA6933-945E-8045-90C4-B4747E51639C}" destId="{6EA88628-2E26-924B-9DB7-D2AE72D546A1}" srcOrd="0" destOrd="0" presId="urn:microsoft.com/office/officeart/2005/8/layout/default"/>
    <dgm:cxn modelId="{39B041DA-07BA-BF4B-A832-FAE8A5C7E869}" type="presOf" srcId="{9556E6D1-C2FA-D344-8C54-7389E88697EC}" destId="{88DFA814-9568-1D41-812E-7652E1371118}" srcOrd="0" destOrd="0" presId="urn:microsoft.com/office/officeart/2005/8/layout/default"/>
    <dgm:cxn modelId="{EFDB41E9-71B9-854A-B03D-C6C1DB7C22D7}" srcId="{A0D10EBB-850E-2843-BE62-68B09DF2B8BC}" destId="{67CA6933-945E-8045-90C4-B4747E51639C}" srcOrd="0" destOrd="0" parTransId="{99F41F48-AB4B-2243-BA81-B97B5BBB0B12}" sibTransId="{9A554CB4-B456-9A4E-BF3B-4C80AB09BD01}"/>
    <dgm:cxn modelId="{9A884CEA-E1FD-2B43-86B7-0F180A39680E}" srcId="{A0D10EBB-850E-2843-BE62-68B09DF2B8BC}" destId="{9556E6D1-C2FA-D344-8C54-7389E88697EC}" srcOrd="3" destOrd="0" parTransId="{60F4FFE0-D81F-4C45-970D-3280359F5CF0}" sibTransId="{6F0A2A61-9368-F841-9109-8DFC574F897D}"/>
    <dgm:cxn modelId="{49B6382E-238F-4244-A964-7B18A90FB946}" type="presParOf" srcId="{9929F844-D01B-894F-BD77-C54526A4DC6F}" destId="{6EA88628-2E26-924B-9DB7-D2AE72D546A1}" srcOrd="0" destOrd="0" presId="urn:microsoft.com/office/officeart/2005/8/layout/default"/>
    <dgm:cxn modelId="{D430B411-FC1A-144D-B81E-4FD2A4C27BE5}" type="presParOf" srcId="{9929F844-D01B-894F-BD77-C54526A4DC6F}" destId="{0E4C07FC-B938-704D-82D3-9058C453B819}" srcOrd="1" destOrd="0" presId="urn:microsoft.com/office/officeart/2005/8/layout/default"/>
    <dgm:cxn modelId="{ACF4F93B-4BF6-784B-9447-39A3CC35C5C8}" type="presParOf" srcId="{9929F844-D01B-894F-BD77-C54526A4DC6F}" destId="{F8B9C19C-6ED7-9A45-ADE5-C3C8243C253F}" srcOrd="2" destOrd="0" presId="urn:microsoft.com/office/officeart/2005/8/layout/default"/>
    <dgm:cxn modelId="{E6C9FDFC-BFC8-1A42-80FD-1A1E42314588}" type="presParOf" srcId="{9929F844-D01B-894F-BD77-C54526A4DC6F}" destId="{4B126EB0-9404-F640-8BF3-47A3BD981BDA}" srcOrd="3" destOrd="0" presId="urn:microsoft.com/office/officeart/2005/8/layout/default"/>
    <dgm:cxn modelId="{E6E705AF-16D9-524F-AF50-7AF5751EE80B}" type="presParOf" srcId="{9929F844-D01B-894F-BD77-C54526A4DC6F}" destId="{1D229AB2-D932-9544-BA6B-BF3A9D058706}" srcOrd="4" destOrd="0" presId="urn:microsoft.com/office/officeart/2005/8/layout/default"/>
    <dgm:cxn modelId="{10306C38-9F56-1745-A053-408AFCE6C757}" type="presParOf" srcId="{9929F844-D01B-894F-BD77-C54526A4DC6F}" destId="{9D390C58-3D4A-1945-96E5-60642CF84693}" srcOrd="5" destOrd="0" presId="urn:microsoft.com/office/officeart/2005/8/layout/default"/>
    <dgm:cxn modelId="{12607F82-4D89-8B44-8EB4-D1F29A40DEB3}" type="presParOf" srcId="{9929F844-D01B-894F-BD77-C54526A4DC6F}" destId="{88DFA814-9568-1D41-812E-7652E137111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3ED3EE5-B987-7A4F-BF8C-F2759A912A3C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8061D0C-EA03-0E40-A367-2E1152A2067B}">
      <dgm:prSet phldrT="[文本]"/>
      <dgm:spPr/>
      <dgm:t>
        <a:bodyPr/>
        <a:lstStyle/>
        <a:p>
          <a:r>
            <a:rPr lang="zh-CN" altLang="en-US" dirty="0"/>
            <a:t>高阶函数</a:t>
          </a:r>
        </a:p>
      </dgm:t>
    </dgm:pt>
    <dgm:pt modelId="{8A46D97B-4AB8-F741-8850-41CBD26C1ABD}" type="parTrans" cxnId="{41633CE9-1321-C242-A6B1-35464D7E5522}">
      <dgm:prSet/>
      <dgm:spPr/>
      <dgm:t>
        <a:bodyPr/>
        <a:lstStyle/>
        <a:p>
          <a:endParaRPr lang="zh-CN" altLang="en-US"/>
        </a:p>
      </dgm:t>
    </dgm:pt>
    <dgm:pt modelId="{13505D08-CAE2-B845-B1D9-3822211BBF1B}" type="sibTrans" cxnId="{41633CE9-1321-C242-A6B1-35464D7E5522}">
      <dgm:prSet/>
      <dgm:spPr/>
      <dgm:t>
        <a:bodyPr/>
        <a:lstStyle/>
        <a:p>
          <a:endParaRPr lang="zh-CN" altLang="en-US"/>
        </a:p>
      </dgm:t>
    </dgm:pt>
    <dgm:pt modelId="{0FFEF7D5-EBCE-F54B-A774-DD4431C16D68}">
      <dgm:prSet phldrT="[文本]"/>
      <dgm:spPr/>
      <dgm:t>
        <a:bodyPr/>
        <a:lstStyle/>
        <a:p>
          <a:r>
            <a:rPr lang="zh-CN" altLang="en-US" dirty="0"/>
            <a:t>把函数作为参数，或是将函数作为返回值的函数</a:t>
          </a:r>
        </a:p>
      </dgm:t>
    </dgm:pt>
    <dgm:pt modelId="{CDD86CD6-4428-4748-ABBE-3917A95114A4}" type="parTrans" cxnId="{0FFD7ED6-5C16-2541-B508-2BEFB755E597}">
      <dgm:prSet/>
      <dgm:spPr/>
      <dgm:t>
        <a:bodyPr/>
        <a:lstStyle/>
        <a:p>
          <a:endParaRPr lang="zh-CN" altLang="en-US"/>
        </a:p>
      </dgm:t>
    </dgm:pt>
    <dgm:pt modelId="{65839834-93C4-EA4E-9A91-F3AB1588CC51}" type="sibTrans" cxnId="{0FFD7ED6-5C16-2541-B508-2BEFB755E597}">
      <dgm:prSet/>
      <dgm:spPr/>
      <dgm:t>
        <a:bodyPr/>
        <a:lstStyle/>
        <a:p>
          <a:endParaRPr lang="zh-CN" altLang="en-US"/>
        </a:p>
      </dgm:t>
    </dgm:pt>
    <dgm:pt modelId="{615645FD-B5F6-D746-BCC4-FA0964388D31}">
      <dgm:prSet phldrT="[文本]"/>
      <dgm:spPr/>
      <dgm:t>
        <a:bodyPr/>
        <a:lstStyle/>
        <a:p>
          <a:r>
            <a:rPr lang="zh-CN" altLang="en-US" dirty="0"/>
            <a:t>偏函数</a:t>
          </a:r>
        </a:p>
      </dgm:t>
    </dgm:pt>
    <dgm:pt modelId="{77B842E5-31A4-1846-9F4D-A8C016009867}" type="parTrans" cxnId="{0BC2DE87-6C7F-E54C-9DAA-BE95BBADF195}">
      <dgm:prSet/>
      <dgm:spPr/>
      <dgm:t>
        <a:bodyPr/>
        <a:lstStyle/>
        <a:p>
          <a:endParaRPr lang="zh-CN" altLang="en-US"/>
        </a:p>
      </dgm:t>
    </dgm:pt>
    <dgm:pt modelId="{AA0B21C1-BDF6-864B-89E1-D94D32BAA1BD}" type="sibTrans" cxnId="{0BC2DE87-6C7F-E54C-9DAA-BE95BBADF195}">
      <dgm:prSet/>
      <dgm:spPr/>
      <dgm:t>
        <a:bodyPr/>
        <a:lstStyle/>
        <a:p>
          <a:endParaRPr lang="zh-CN" altLang="en-US"/>
        </a:p>
      </dgm:t>
    </dgm:pt>
    <dgm:pt modelId="{86251017-7E2B-C646-B762-67640BD1667A}">
      <dgm:prSet phldrT="[文本]"/>
      <dgm:spPr/>
      <dgm:t>
        <a:bodyPr/>
        <a:lstStyle/>
        <a:p>
          <a:r>
            <a:rPr lang="zh-CN" altLang="en-US" dirty="0"/>
            <a:t>通过指定部分参数来产生一个新的定制函数的形式就是偏函数。</a:t>
          </a:r>
        </a:p>
      </dgm:t>
    </dgm:pt>
    <dgm:pt modelId="{27C46E05-0AA8-E743-AD5B-E8CA0F6150EB}" type="parTrans" cxnId="{19D3234C-F443-6B4C-AAE2-E8E301F7C08D}">
      <dgm:prSet/>
      <dgm:spPr/>
      <dgm:t>
        <a:bodyPr/>
        <a:lstStyle/>
        <a:p>
          <a:endParaRPr lang="zh-CN" altLang="en-US"/>
        </a:p>
      </dgm:t>
    </dgm:pt>
    <dgm:pt modelId="{D4DDB56B-9139-4E43-81D2-4DD640FAB4DD}" type="sibTrans" cxnId="{19D3234C-F443-6B4C-AAE2-E8E301F7C08D}">
      <dgm:prSet/>
      <dgm:spPr/>
      <dgm:t>
        <a:bodyPr/>
        <a:lstStyle/>
        <a:p>
          <a:endParaRPr lang="zh-CN" altLang="en-US"/>
        </a:p>
      </dgm:t>
    </dgm:pt>
    <dgm:pt modelId="{358948DD-A2AA-7448-BFAB-86C6102A65C4}">
      <dgm:prSet phldrT="[文本]"/>
      <dgm:spPr/>
      <dgm:t>
        <a:bodyPr/>
        <a:lstStyle/>
        <a:p>
          <a:r>
            <a:rPr lang="zh-CN" altLang="en-US" dirty="0"/>
            <a:t>典型的高阶函数如</a:t>
          </a:r>
          <a:r>
            <a:rPr lang="en-US" altLang="zh-CN" dirty="0"/>
            <a:t>sort</a:t>
          </a:r>
          <a:r>
            <a:rPr lang="zh-CN" altLang="en-US" dirty="0"/>
            <a:t>、</a:t>
          </a:r>
          <a:r>
            <a:rPr lang="en-US" altLang="zh-CN" dirty="0"/>
            <a:t>map</a:t>
          </a:r>
          <a:r>
            <a:rPr lang="zh-CN" altLang="en-US" dirty="0"/>
            <a:t>、</a:t>
          </a:r>
          <a:r>
            <a:rPr lang="en-US" altLang="zh-CN" dirty="0"/>
            <a:t>filter</a:t>
          </a:r>
          <a:r>
            <a:rPr lang="zh-CN" altLang="en-US" dirty="0"/>
            <a:t>等</a:t>
          </a:r>
        </a:p>
      </dgm:t>
    </dgm:pt>
    <dgm:pt modelId="{25B78F30-1816-A347-8AC4-1A59D2937707}" type="parTrans" cxnId="{80155861-638F-A644-8AF3-5D6D88B80884}">
      <dgm:prSet/>
      <dgm:spPr/>
      <dgm:t>
        <a:bodyPr/>
        <a:lstStyle/>
        <a:p>
          <a:endParaRPr lang="zh-CN" altLang="en-US"/>
        </a:p>
      </dgm:t>
    </dgm:pt>
    <dgm:pt modelId="{B6FDF942-6925-EB4C-8ACA-DB743177BA55}" type="sibTrans" cxnId="{80155861-638F-A644-8AF3-5D6D88B80884}">
      <dgm:prSet/>
      <dgm:spPr/>
      <dgm:t>
        <a:bodyPr/>
        <a:lstStyle/>
        <a:p>
          <a:endParaRPr lang="zh-CN" altLang="en-US"/>
        </a:p>
      </dgm:t>
    </dgm:pt>
    <dgm:pt modelId="{280B0A07-2EA1-7F41-B06B-A7776E2C6BF1}">
      <dgm:prSet phldrT="[文本]"/>
      <dgm:spPr/>
      <dgm:t>
        <a:bodyPr/>
        <a:lstStyle/>
        <a:p>
          <a:r>
            <a:rPr lang="zh-CN" altLang="en-US" dirty="0"/>
            <a:t>事件模块中的注册回调函数</a:t>
          </a:r>
        </a:p>
      </dgm:t>
    </dgm:pt>
    <dgm:pt modelId="{27B7974D-A095-F941-A597-C8696742A001}" type="parTrans" cxnId="{B1AED8D7-A734-054B-8E70-EBC968B9FF30}">
      <dgm:prSet/>
      <dgm:spPr/>
      <dgm:t>
        <a:bodyPr/>
        <a:lstStyle/>
        <a:p>
          <a:endParaRPr lang="zh-CN" altLang="en-US"/>
        </a:p>
      </dgm:t>
    </dgm:pt>
    <dgm:pt modelId="{A17FADC9-68A4-4343-8B38-15F88B026EAA}" type="sibTrans" cxnId="{B1AED8D7-A734-054B-8E70-EBC968B9FF30}">
      <dgm:prSet/>
      <dgm:spPr/>
      <dgm:t>
        <a:bodyPr/>
        <a:lstStyle/>
        <a:p>
          <a:endParaRPr lang="zh-CN" altLang="en-US"/>
        </a:p>
      </dgm:t>
    </dgm:pt>
    <dgm:pt modelId="{ED796D41-BDE4-C04D-BCD1-1CC16E3F8DE6}" type="pres">
      <dgm:prSet presAssocID="{53ED3EE5-B987-7A4F-BF8C-F2759A912A3C}" presName="Name0" presStyleCnt="0">
        <dgm:presLayoutVars>
          <dgm:dir/>
          <dgm:animLvl val="lvl"/>
          <dgm:resizeHandles val="exact"/>
        </dgm:presLayoutVars>
      </dgm:prSet>
      <dgm:spPr/>
    </dgm:pt>
    <dgm:pt modelId="{37D63CBC-8A35-474B-AAAB-5B6949DD2E13}" type="pres">
      <dgm:prSet presAssocID="{38061D0C-EA03-0E40-A367-2E1152A2067B}" presName="linNode" presStyleCnt="0"/>
      <dgm:spPr/>
    </dgm:pt>
    <dgm:pt modelId="{7BEF2CCD-49DC-1146-A7E9-0A6D746AEB4D}" type="pres">
      <dgm:prSet presAssocID="{38061D0C-EA03-0E40-A367-2E1152A2067B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A715646-D98A-3D48-ABFA-5960A993A9DF}" type="pres">
      <dgm:prSet presAssocID="{38061D0C-EA03-0E40-A367-2E1152A2067B}" presName="descendantText" presStyleLbl="alignAccFollowNode1" presStyleIdx="0" presStyleCnt="2">
        <dgm:presLayoutVars>
          <dgm:bulletEnabled val="1"/>
        </dgm:presLayoutVars>
      </dgm:prSet>
      <dgm:spPr/>
    </dgm:pt>
    <dgm:pt modelId="{13308528-595E-3B42-A016-A6DC22242648}" type="pres">
      <dgm:prSet presAssocID="{13505D08-CAE2-B845-B1D9-3822211BBF1B}" presName="sp" presStyleCnt="0"/>
      <dgm:spPr/>
    </dgm:pt>
    <dgm:pt modelId="{6332B9AD-3348-E945-9CAA-A76851DB8EE4}" type="pres">
      <dgm:prSet presAssocID="{615645FD-B5F6-D746-BCC4-FA0964388D31}" presName="linNode" presStyleCnt="0"/>
      <dgm:spPr/>
    </dgm:pt>
    <dgm:pt modelId="{3CEA847E-9D9D-A049-903A-3D0E64B0B640}" type="pres">
      <dgm:prSet presAssocID="{615645FD-B5F6-D746-BCC4-FA0964388D31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4B5E62E9-F462-9744-970D-DED993903750}" type="pres">
      <dgm:prSet presAssocID="{615645FD-B5F6-D746-BCC4-FA0964388D31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19D3234C-F443-6B4C-AAE2-E8E301F7C08D}" srcId="{615645FD-B5F6-D746-BCC4-FA0964388D31}" destId="{86251017-7E2B-C646-B762-67640BD1667A}" srcOrd="0" destOrd="0" parTransId="{27C46E05-0AA8-E743-AD5B-E8CA0F6150EB}" sibTransId="{D4DDB56B-9139-4E43-81D2-4DD640FAB4DD}"/>
    <dgm:cxn modelId="{80155861-638F-A644-8AF3-5D6D88B80884}" srcId="{38061D0C-EA03-0E40-A367-2E1152A2067B}" destId="{358948DD-A2AA-7448-BFAB-86C6102A65C4}" srcOrd="1" destOrd="0" parTransId="{25B78F30-1816-A347-8AC4-1A59D2937707}" sibTransId="{B6FDF942-6925-EB4C-8ACA-DB743177BA55}"/>
    <dgm:cxn modelId="{0BC2DE87-6C7F-E54C-9DAA-BE95BBADF195}" srcId="{53ED3EE5-B987-7A4F-BF8C-F2759A912A3C}" destId="{615645FD-B5F6-D746-BCC4-FA0964388D31}" srcOrd="1" destOrd="0" parTransId="{77B842E5-31A4-1846-9F4D-A8C016009867}" sibTransId="{AA0B21C1-BDF6-864B-89E1-D94D32BAA1BD}"/>
    <dgm:cxn modelId="{1F66668A-B2BA-7E49-8540-7B47B8DB64D4}" type="presOf" srcId="{615645FD-B5F6-D746-BCC4-FA0964388D31}" destId="{3CEA847E-9D9D-A049-903A-3D0E64B0B640}" srcOrd="0" destOrd="0" presId="urn:microsoft.com/office/officeart/2005/8/layout/vList5"/>
    <dgm:cxn modelId="{3DD3FB95-411E-794F-9DA2-A95C8ECCCB81}" type="presOf" srcId="{86251017-7E2B-C646-B762-67640BD1667A}" destId="{4B5E62E9-F462-9744-970D-DED993903750}" srcOrd="0" destOrd="0" presId="urn:microsoft.com/office/officeart/2005/8/layout/vList5"/>
    <dgm:cxn modelId="{518D0EAE-8F0D-A944-AE96-0C2018A7BB4A}" type="presOf" srcId="{358948DD-A2AA-7448-BFAB-86C6102A65C4}" destId="{AA715646-D98A-3D48-ABFA-5960A993A9DF}" srcOrd="0" destOrd="1" presId="urn:microsoft.com/office/officeart/2005/8/layout/vList5"/>
    <dgm:cxn modelId="{854971B1-6220-4940-BE71-DAE41D7D59D2}" type="presOf" srcId="{38061D0C-EA03-0E40-A367-2E1152A2067B}" destId="{7BEF2CCD-49DC-1146-A7E9-0A6D746AEB4D}" srcOrd="0" destOrd="0" presId="urn:microsoft.com/office/officeart/2005/8/layout/vList5"/>
    <dgm:cxn modelId="{74627BB9-3C7D-1B41-A0D6-79AA2B648B6A}" type="presOf" srcId="{0FFEF7D5-EBCE-F54B-A774-DD4431C16D68}" destId="{AA715646-D98A-3D48-ABFA-5960A993A9DF}" srcOrd="0" destOrd="0" presId="urn:microsoft.com/office/officeart/2005/8/layout/vList5"/>
    <dgm:cxn modelId="{0FFD7ED6-5C16-2541-B508-2BEFB755E597}" srcId="{38061D0C-EA03-0E40-A367-2E1152A2067B}" destId="{0FFEF7D5-EBCE-F54B-A774-DD4431C16D68}" srcOrd="0" destOrd="0" parTransId="{CDD86CD6-4428-4748-ABBE-3917A95114A4}" sibTransId="{65839834-93C4-EA4E-9A91-F3AB1588CC51}"/>
    <dgm:cxn modelId="{B1AED8D7-A734-054B-8E70-EBC968B9FF30}" srcId="{38061D0C-EA03-0E40-A367-2E1152A2067B}" destId="{280B0A07-2EA1-7F41-B06B-A7776E2C6BF1}" srcOrd="2" destOrd="0" parTransId="{27B7974D-A095-F941-A597-C8696742A001}" sibTransId="{A17FADC9-68A4-4343-8B38-15F88B026EAA}"/>
    <dgm:cxn modelId="{FD9B6FDE-60B9-BD44-B6CA-8B79627F66FD}" type="presOf" srcId="{53ED3EE5-B987-7A4F-BF8C-F2759A912A3C}" destId="{ED796D41-BDE4-C04D-BCD1-1CC16E3F8DE6}" srcOrd="0" destOrd="0" presId="urn:microsoft.com/office/officeart/2005/8/layout/vList5"/>
    <dgm:cxn modelId="{41633CE9-1321-C242-A6B1-35464D7E5522}" srcId="{53ED3EE5-B987-7A4F-BF8C-F2759A912A3C}" destId="{38061D0C-EA03-0E40-A367-2E1152A2067B}" srcOrd="0" destOrd="0" parTransId="{8A46D97B-4AB8-F741-8850-41CBD26C1ABD}" sibTransId="{13505D08-CAE2-B845-B1D9-3822211BBF1B}"/>
    <dgm:cxn modelId="{D9A93EF9-F36D-354F-B091-84BAB2189C08}" type="presOf" srcId="{280B0A07-2EA1-7F41-B06B-A7776E2C6BF1}" destId="{AA715646-D98A-3D48-ABFA-5960A993A9DF}" srcOrd="0" destOrd="2" presId="urn:microsoft.com/office/officeart/2005/8/layout/vList5"/>
    <dgm:cxn modelId="{F7250974-2995-2842-8FB8-A4994C2B1FB8}" type="presParOf" srcId="{ED796D41-BDE4-C04D-BCD1-1CC16E3F8DE6}" destId="{37D63CBC-8A35-474B-AAAB-5B6949DD2E13}" srcOrd="0" destOrd="0" presId="urn:microsoft.com/office/officeart/2005/8/layout/vList5"/>
    <dgm:cxn modelId="{52E3ED45-4973-A848-8E72-CD76CDB34F5D}" type="presParOf" srcId="{37D63CBC-8A35-474B-AAAB-5B6949DD2E13}" destId="{7BEF2CCD-49DC-1146-A7E9-0A6D746AEB4D}" srcOrd="0" destOrd="0" presId="urn:microsoft.com/office/officeart/2005/8/layout/vList5"/>
    <dgm:cxn modelId="{41026960-3BD0-E049-8545-E88366284B12}" type="presParOf" srcId="{37D63CBC-8A35-474B-AAAB-5B6949DD2E13}" destId="{AA715646-D98A-3D48-ABFA-5960A993A9DF}" srcOrd="1" destOrd="0" presId="urn:microsoft.com/office/officeart/2005/8/layout/vList5"/>
    <dgm:cxn modelId="{1296C8B3-6D28-694A-BB2A-F6BE9B94645C}" type="presParOf" srcId="{ED796D41-BDE4-C04D-BCD1-1CC16E3F8DE6}" destId="{13308528-595E-3B42-A016-A6DC22242648}" srcOrd="1" destOrd="0" presId="urn:microsoft.com/office/officeart/2005/8/layout/vList5"/>
    <dgm:cxn modelId="{A27FA6AA-6BB9-6346-BA02-32E959F0F595}" type="presParOf" srcId="{ED796D41-BDE4-C04D-BCD1-1CC16E3F8DE6}" destId="{6332B9AD-3348-E945-9CAA-A76851DB8EE4}" srcOrd="2" destOrd="0" presId="urn:microsoft.com/office/officeart/2005/8/layout/vList5"/>
    <dgm:cxn modelId="{21FFF9AD-F378-2D41-B10A-824E8F2A6E26}" type="presParOf" srcId="{6332B9AD-3348-E945-9CAA-A76851DB8EE4}" destId="{3CEA847E-9D9D-A049-903A-3D0E64B0B640}" srcOrd="0" destOrd="0" presId="urn:microsoft.com/office/officeart/2005/8/layout/vList5"/>
    <dgm:cxn modelId="{DC855DB1-D8B3-D241-B8A8-697B961B19BA}" type="presParOf" srcId="{6332B9AD-3348-E945-9CAA-A76851DB8EE4}" destId="{4B5E62E9-F462-9744-970D-DED99390375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4374BDC-DC7C-364E-8583-52CCACF18E25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9D86775-69DC-2544-B2A4-1116CE69C247}">
      <dgm:prSet phldrT="[文本]"/>
      <dgm:spPr/>
      <dgm:t>
        <a:bodyPr/>
        <a:lstStyle/>
        <a:p>
          <a:r>
            <a:rPr lang="zh-CN" altLang="en-US"/>
            <a:t>异常处理</a:t>
          </a:r>
        </a:p>
      </dgm:t>
    </dgm:pt>
    <dgm:pt modelId="{62DEF875-EB71-8745-B421-90240A7B3F40}" type="parTrans" cxnId="{DF0BBF00-50D2-BE41-A577-67368B58C56F}">
      <dgm:prSet/>
      <dgm:spPr/>
      <dgm:t>
        <a:bodyPr/>
        <a:lstStyle/>
        <a:p>
          <a:endParaRPr lang="zh-CN" altLang="en-US"/>
        </a:p>
      </dgm:t>
    </dgm:pt>
    <dgm:pt modelId="{CBDCBDDC-100C-1D49-BADC-298472F213E2}" type="sibTrans" cxnId="{DF0BBF00-50D2-BE41-A577-67368B58C56F}">
      <dgm:prSet/>
      <dgm:spPr/>
      <dgm:t>
        <a:bodyPr/>
        <a:lstStyle/>
        <a:p>
          <a:endParaRPr lang="zh-CN" altLang="en-US"/>
        </a:p>
      </dgm:t>
    </dgm:pt>
    <dgm:pt modelId="{088366C1-F7A4-9345-B9DD-C8ABC8F63A5E}">
      <dgm:prSet phldrT="[文本]"/>
      <dgm:spPr/>
      <dgm:t>
        <a:bodyPr/>
        <a:lstStyle/>
        <a:p>
          <a:r>
            <a:rPr lang="zh-CN" altLang="en-US" dirty="0"/>
            <a:t>函数嵌套过深</a:t>
          </a:r>
        </a:p>
      </dgm:t>
    </dgm:pt>
    <dgm:pt modelId="{D30450F5-8BC9-A04A-A53A-B775BB10D2A0}" type="parTrans" cxnId="{EF582241-4B0D-DA49-9C90-EA928FC390E5}">
      <dgm:prSet/>
      <dgm:spPr/>
      <dgm:t>
        <a:bodyPr/>
        <a:lstStyle/>
        <a:p>
          <a:endParaRPr lang="zh-CN" altLang="en-US"/>
        </a:p>
      </dgm:t>
    </dgm:pt>
    <dgm:pt modelId="{52AE59FF-FF70-F84B-8374-AF47AD386A6F}" type="sibTrans" cxnId="{EF582241-4B0D-DA49-9C90-EA928FC390E5}">
      <dgm:prSet/>
      <dgm:spPr/>
      <dgm:t>
        <a:bodyPr/>
        <a:lstStyle/>
        <a:p>
          <a:endParaRPr lang="zh-CN" altLang="en-US"/>
        </a:p>
      </dgm:t>
    </dgm:pt>
    <dgm:pt modelId="{984B31FD-6617-DE4D-9EA9-1165504F21F5}">
      <dgm:prSet phldrT="[文本]"/>
      <dgm:spPr/>
      <dgm:t>
        <a:bodyPr/>
        <a:lstStyle/>
        <a:p>
          <a:r>
            <a:rPr lang="zh-CN" altLang="en-US" dirty="0"/>
            <a:t>阻塞代码</a:t>
          </a:r>
        </a:p>
      </dgm:t>
    </dgm:pt>
    <dgm:pt modelId="{42EA0432-76D5-A04A-9A4F-47369C0F32E7}" type="parTrans" cxnId="{B94C5D2D-AC34-7E4D-B009-EDDE08595D35}">
      <dgm:prSet/>
      <dgm:spPr/>
      <dgm:t>
        <a:bodyPr/>
        <a:lstStyle/>
        <a:p>
          <a:endParaRPr lang="zh-CN" altLang="en-US"/>
        </a:p>
      </dgm:t>
    </dgm:pt>
    <dgm:pt modelId="{F5EF5D42-F4F9-054C-A3C5-331DCAA6C3FA}" type="sibTrans" cxnId="{B94C5D2D-AC34-7E4D-B009-EDDE08595D35}">
      <dgm:prSet/>
      <dgm:spPr/>
      <dgm:t>
        <a:bodyPr/>
        <a:lstStyle/>
        <a:p>
          <a:endParaRPr lang="zh-CN" altLang="en-US"/>
        </a:p>
      </dgm:t>
    </dgm:pt>
    <dgm:pt modelId="{86F0E5B7-6EA9-AC4B-95F5-032FBC269694}">
      <dgm:prSet phldrT="[文本]"/>
      <dgm:spPr/>
      <dgm:t>
        <a:bodyPr/>
        <a:lstStyle/>
        <a:p>
          <a:r>
            <a:rPr lang="zh-CN" altLang="en-US" dirty="0"/>
            <a:t>多线程编程</a:t>
          </a:r>
        </a:p>
      </dgm:t>
    </dgm:pt>
    <dgm:pt modelId="{0B1C0F7A-7FEA-BC46-88BC-5F07A04ECAC1}" type="parTrans" cxnId="{1003528E-66CF-354E-97D5-63D26BBB131C}">
      <dgm:prSet/>
      <dgm:spPr/>
      <dgm:t>
        <a:bodyPr/>
        <a:lstStyle/>
        <a:p>
          <a:endParaRPr lang="zh-CN" altLang="en-US"/>
        </a:p>
      </dgm:t>
    </dgm:pt>
    <dgm:pt modelId="{C43E72FB-9A25-5D46-B483-17DE54EB4E21}" type="sibTrans" cxnId="{1003528E-66CF-354E-97D5-63D26BBB131C}">
      <dgm:prSet/>
      <dgm:spPr/>
      <dgm:t>
        <a:bodyPr/>
        <a:lstStyle/>
        <a:p>
          <a:endParaRPr lang="zh-CN" altLang="en-US"/>
        </a:p>
      </dgm:t>
    </dgm:pt>
    <dgm:pt modelId="{2FA5FACE-E712-B94B-A63B-5A95F95BF66F}">
      <dgm:prSet phldrT="[文本]"/>
      <dgm:spPr/>
      <dgm:t>
        <a:bodyPr/>
        <a:lstStyle/>
        <a:p>
          <a:r>
            <a:rPr lang="zh-CN" altLang="en-US" dirty="0"/>
            <a:t>异步转同步</a:t>
          </a:r>
        </a:p>
      </dgm:t>
    </dgm:pt>
    <dgm:pt modelId="{9E2FB357-90E2-D646-9CFF-A5F08B30AE8D}" type="parTrans" cxnId="{BA78311E-427E-064C-A4D2-2EA878CFA9F6}">
      <dgm:prSet/>
      <dgm:spPr/>
      <dgm:t>
        <a:bodyPr/>
        <a:lstStyle/>
        <a:p>
          <a:endParaRPr lang="zh-CN" altLang="en-US"/>
        </a:p>
      </dgm:t>
    </dgm:pt>
    <dgm:pt modelId="{29920FD0-3EA7-D94D-AA65-7535EE870871}" type="sibTrans" cxnId="{BA78311E-427E-064C-A4D2-2EA878CFA9F6}">
      <dgm:prSet/>
      <dgm:spPr/>
      <dgm:t>
        <a:bodyPr/>
        <a:lstStyle/>
        <a:p>
          <a:endParaRPr lang="zh-CN" altLang="en-US"/>
        </a:p>
      </dgm:t>
    </dgm:pt>
    <dgm:pt modelId="{33181C49-E38E-3946-8BC7-855F3BCAC5AC}" type="pres">
      <dgm:prSet presAssocID="{14374BDC-DC7C-364E-8583-52CCACF18E25}" presName="diagram" presStyleCnt="0">
        <dgm:presLayoutVars>
          <dgm:dir/>
          <dgm:resizeHandles val="exact"/>
        </dgm:presLayoutVars>
      </dgm:prSet>
      <dgm:spPr/>
    </dgm:pt>
    <dgm:pt modelId="{C94F5A12-4CCC-DB4B-AA07-C0E3DFB2E0B1}" type="pres">
      <dgm:prSet presAssocID="{99D86775-69DC-2544-B2A4-1116CE69C247}" presName="node" presStyleLbl="node1" presStyleIdx="0" presStyleCnt="5">
        <dgm:presLayoutVars>
          <dgm:bulletEnabled val="1"/>
        </dgm:presLayoutVars>
      </dgm:prSet>
      <dgm:spPr/>
    </dgm:pt>
    <dgm:pt modelId="{6E8F7C8C-AC16-C940-A8AB-05C0E12A3CC8}" type="pres">
      <dgm:prSet presAssocID="{CBDCBDDC-100C-1D49-BADC-298472F213E2}" presName="sibTrans" presStyleCnt="0"/>
      <dgm:spPr/>
    </dgm:pt>
    <dgm:pt modelId="{06472DAE-B1C9-1C49-AF8B-DB8CD65B6497}" type="pres">
      <dgm:prSet presAssocID="{088366C1-F7A4-9345-B9DD-C8ABC8F63A5E}" presName="node" presStyleLbl="node1" presStyleIdx="1" presStyleCnt="5">
        <dgm:presLayoutVars>
          <dgm:bulletEnabled val="1"/>
        </dgm:presLayoutVars>
      </dgm:prSet>
      <dgm:spPr/>
    </dgm:pt>
    <dgm:pt modelId="{1BD97EC3-1563-4E42-B828-343EB90D13EE}" type="pres">
      <dgm:prSet presAssocID="{52AE59FF-FF70-F84B-8374-AF47AD386A6F}" presName="sibTrans" presStyleCnt="0"/>
      <dgm:spPr/>
    </dgm:pt>
    <dgm:pt modelId="{8E673D26-F34D-3E48-A869-6906CE1990FB}" type="pres">
      <dgm:prSet presAssocID="{984B31FD-6617-DE4D-9EA9-1165504F21F5}" presName="node" presStyleLbl="node1" presStyleIdx="2" presStyleCnt="5">
        <dgm:presLayoutVars>
          <dgm:bulletEnabled val="1"/>
        </dgm:presLayoutVars>
      </dgm:prSet>
      <dgm:spPr/>
    </dgm:pt>
    <dgm:pt modelId="{7AECC028-820C-D44F-82D7-D08F3E04F89E}" type="pres">
      <dgm:prSet presAssocID="{F5EF5D42-F4F9-054C-A3C5-331DCAA6C3FA}" presName="sibTrans" presStyleCnt="0"/>
      <dgm:spPr/>
    </dgm:pt>
    <dgm:pt modelId="{EA0A67B1-C135-F84C-8C27-224C30D2AFE2}" type="pres">
      <dgm:prSet presAssocID="{86F0E5B7-6EA9-AC4B-95F5-032FBC269694}" presName="node" presStyleLbl="node1" presStyleIdx="3" presStyleCnt="5">
        <dgm:presLayoutVars>
          <dgm:bulletEnabled val="1"/>
        </dgm:presLayoutVars>
      </dgm:prSet>
      <dgm:spPr/>
    </dgm:pt>
    <dgm:pt modelId="{77A0383E-E643-AE49-B39F-D57FA2B5C50C}" type="pres">
      <dgm:prSet presAssocID="{C43E72FB-9A25-5D46-B483-17DE54EB4E21}" presName="sibTrans" presStyleCnt="0"/>
      <dgm:spPr/>
    </dgm:pt>
    <dgm:pt modelId="{DA774B2A-77FD-2241-86CA-19E7B77B6774}" type="pres">
      <dgm:prSet presAssocID="{2FA5FACE-E712-B94B-A63B-5A95F95BF66F}" presName="node" presStyleLbl="node1" presStyleIdx="4" presStyleCnt="5">
        <dgm:presLayoutVars>
          <dgm:bulletEnabled val="1"/>
        </dgm:presLayoutVars>
      </dgm:prSet>
      <dgm:spPr/>
    </dgm:pt>
  </dgm:ptLst>
  <dgm:cxnLst>
    <dgm:cxn modelId="{DF0BBF00-50D2-BE41-A577-67368B58C56F}" srcId="{14374BDC-DC7C-364E-8583-52CCACF18E25}" destId="{99D86775-69DC-2544-B2A4-1116CE69C247}" srcOrd="0" destOrd="0" parTransId="{62DEF875-EB71-8745-B421-90240A7B3F40}" sibTransId="{CBDCBDDC-100C-1D49-BADC-298472F213E2}"/>
    <dgm:cxn modelId="{BA78311E-427E-064C-A4D2-2EA878CFA9F6}" srcId="{14374BDC-DC7C-364E-8583-52CCACF18E25}" destId="{2FA5FACE-E712-B94B-A63B-5A95F95BF66F}" srcOrd="4" destOrd="0" parTransId="{9E2FB357-90E2-D646-9CFF-A5F08B30AE8D}" sibTransId="{29920FD0-3EA7-D94D-AA65-7535EE870871}"/>
    <dgm:cxn modelId="{B94C5D2D-AC34-7E4D-B009-EDDE08595D35}" srcId="{14374BDC-DC7C-364E-8583-52CCACF18E25}" destId="{984B31FD-6617-DE4D-9EA9-1165504F21F5}" srcOrd="2" destOrd="0" parTransId="{42EA0432-76D5-A04A-9A4F-47369C0F32E7}" sibTransId="{F5EF5D42-F4F9-054C-A3C5-331DCAA6C3FA}"/>
    <dgm:cxn modelId="{EF582241-4B0D-DA49-9C90-EA928FC390E5}" srcId="{14374BDC-DC7C-364E-8583-52CCACF18E25}" destId="{088366C1-F7A4-9345-B9DD-C8ABC8F63A5E}" srcOrd="1" destOrd="0" parTransId="{D30450F5-8BC9-A04A-A53A-B775BB10D2A0}" sibTransId="{52AE59FF-FF70-F84B-8374-AF47AD386A6F}"/>
    <dgm:cxn modelId="{A8674256-78B3-834B-B83B-B2D5F3EBAA01}" type="presOf" srcId="{14374BDC-DC7C-364E-8583-52CCACF18E25}" destId="{33181C49-E38E-3946-8BC7-855F3BCAC5AC}" srcOrd="0" destOrd="0" presId="urn:microsoft.com/office/officeart/2005/8/layout/default"/>
    <dgm:cxn modelId="{AF71AA58-4917-C147-89ED-16D22C1DB62F}" type="presOf" srcId="{99D86775-69DC-2544-B2A4-1116CE69C247}" destId="{C94F5A12-4CCC-DB4B-AA07-C0E3DFB2E0B1}" srcOrd="0" destOrd="0" presId="urn:microsoft.com/office/officeart/2005/8/layout/default"/>
    <dgm:cxn modelId="{D2955483-D9D2-184D-A104-BFF1A0553DA7}" type="presOf" srcId="{088366C1-F7A4-9345-B9DD-C8ABC8F63A5E}" destId="{06472DAE-B1C9-1C49-AF8B-DB8CD65B6497}" srcOrd="0" destOrd="0" presId="urn:microsoft.com/office/officeart/2005/8/layout/default"/>
    <dgm:cxn modelId="{1003528E-66CF-354E-97D5-63D26BBB131C}" srcId="{14374BDC-DC7C-364E-8583-52CCACF18E25}" destId="{86F0E5B7-6EA9-AC4B-95F5-032FBC269694}" srcOrd="3" destOrd="0" parTransId="{0B1C0F7A-7FEA-BC46-88BC-5F07A04ECAC1}" sibTransId="{C43E72FB-9A25-5D46-B483-17DE54EB4E21}"/>
    <dgm:cxn modelId="{5817BD98-5927-2F49-B219-E21C63336BEC}" type="presOf" srcId="{86F0E5B7-6EA9-AC4B-95F5-032FBC269694}" destId="{EA0A67B1-C135-F84C-8C27-224C30D2AFE2}" srcOrd="0" destOrd="0" presId="urn:microsoft.com/office/officeart/2005/8/layout/default"/>
    <dgm:cxn modelId="{7209E2D4-D8D5-B64D-BF4F-F55C46E069CB}" type="presOf" srcId="{984B31FD-6617-DE4D-9EA9-1165504F21F5}" destId="{8E673D26-F34D-3E48-A869-6906CE1990FB}" srcOrd="0" destOrd="0" presId="urn:microsoft.com/office/officeart/2005/8/layout/default"/>
    <dgm:cxn modelId="{E74B1CEF-6183-D54A-9A23-B82171CFC338}" type="presOf" srcId="{2FA5FACE-E712-B94B-A63B-5A95F95BF66F}" destId="{DA774B2A-77FD-2241-86CA-19E7B77B6774}" srcOrd="0" destOrd="0" presId="urn:microsoft.com/office/officeart/2005/8/layout/default"/>
    <dgm:cxn modelId="{CB40EC45-6EC7-FB41-8D32-24EF5A85055D}" type="presParOf" srcId="{33181C49-E38E-3946-8BC7-855F3BCAC5AC}" destId="{C94F5A12-4CCC-DB4B-AA07-C0E3DFB2E0B1}" srcOrd="0" destOrd="0" presId="urn:microsoft.com/office/officeart/2005/8/layout/default"/>
    <dgm:cxn modelId="{8A699262-4B1A-624F-B2F3-80572EEFFD34}" type="presParOf" srcId="{33181C49-E38E-3946-8BC7-855F3BCAC5AC}" destId="{6E8F7C8C-AC16-C940-A8AB-05C0E12A3CC8}" srcOrd="1" destOrd="0" presId="urn:microsoft.com/office/officeart/2005/8/layout/default"/>
    <dgm:cxn modelId="{60B321E1-AE99-A649-A730-BEA0A3B1309F}" type="presParOf" srcId="{33181C49-E38E-3946-8BC7-855F3BCAC5AC}" destId="{06472DAE-B1C9-1C49-AF8B-DB8CD65B6497}" srcOrd="2" destOrd="0" presId="urn:microsoft.com/office/officeart/2005/8/layout/default"/>
    <dgm:cxn modelId="{091C0751-5F4D-7543-878D-E306B086AC27}" type="presParOf" srcId="{33181C49-E38E-3946-8BC7-855F3BCAC5AC}" destId="{1BD97EC3-1563-4E42-B828-343EB90D13EE}" srcOrd="3" destOrd="0" presId="urn:microsoft.com/office/officeart/2005/8/layout/default"/>
    <dgm:cxn modelId="{D7B7CDF4-BF68-674F-8F99-4DB011104B4B}" type="presParOf" srcId="{33181C49-E38E-3946-8BC7-855F3BCAC5AC}" destId="{8E673D26-F34D-3E48-A869-6906CE1990FB}" srcOrd="4" destOrd="0" presId="urn:microsoft.com/office/officeart/2005/8/layout/default"/>
    <dgm:cxn modelId="{6FD81AE6-3B15-744D-9F93-CE4A77C4B15F}" type="presParOf" srcId="{33181C49-E38E-3946-8BC7-855F3BCAC5AC}" destId="{7AECC028-820C-D44F-82D7-D08F3E04F89E}" srcOrd="5" destOrd="0" presId="urn:microsoft.com/office/officeart/2005/8/layout/default"/>
    <dgm:cxn modelId="{AE6410BB-70E4-C046-A6F1-29CE53460542}" type="presParOf" srcId="{33181C49-E38E-3946-8BC7-855F3BCAC5AC}" destId="{EA0A67B1-C135-F84C-8C27-224C30D2AFE2}" srcOrd="6" destOrd="0" presId="urn:microsoft.com/office/officeart/2005/8/layout/default"/>
    <dgm:cxn modelId="{25A6A6A5-0E15-6F46-82EA-470D942393D8}" type="presParOf" srcId="{33181C49-E38E-3946-8BC7-855F3BCAC5AC}" destId="{77A0383E-E643-AE49-B39F-D57FA2B5C50C}" srcOrd="7" destOrd="0" presId="urn:microsoft.com/office/officeart/2005/8/layout/default"/>
    <dgm:cxn modelId="{2CA46923-60C3-A54C-83F4-648F821D8E25}" type="presParOf" srcId="{33181C49-E38E-3946-8BC7-855F3BCAC5AC}" destId="{DA774B2A-77FD-2241-86CA-19E7B77B677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5478735-9890-9B44-9BCF-8641388589B6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237D458-EFB2-5B4C-BCA5-BDCF0721BDE8}">
      <dgm:prSet phldrT="[文本]"/>
      <dgm:spPr/>
      <dgm:t>
        <a:bodyPr/>
        <a:lstStyle/>
        <a:p>
          <a:r>
            <a:rPr lang="zh-CN" altLang="en-US" dirty="0"/>
            <a:t>尾触发与</a:t>
          </a:r>
          <a:r>
            <a:rPr lang="en-US" altLang="zh-CN" dirty="0"/>
            <a:t>Next</a:t>
          </a:r>
          <a:endParaRPr lang="zh-CN" altLang="en-US" dirty="0"/>
        </a:p>
      </dgm:t>
    </dgm:pt>
    <dgm:pt modelId="{46F57008-F5B4-D74D-81C8-EF138323E306}" type="parTrans" cxnId="{B4F3634B-D204-D443-820C-F9DA25707B4A}">
      <dgm:prSet/>
      <dgm:spPr/>
      <dgm:t>
        <a:bodyPr/>
        <a:lstStyle/>
        <a:p>
          <a:endParaRPr lang="zh-CN" altLang="en-US"/>
        </a:p>
      </dgm:t>
    </dgm:pt>
    <dgm:pt modelId="{9F3F84D8-5CD8-1748-80A1-5FDDCF188156}" type="sibTrans" cxnId="{B4F3634B-D204-D443-820C-F9DA25707B4A}">
      <dgm:prSet/>
      <dgm:spPr/>
      <dgm:t>
        <a:bodyPr/>
        <a:lstStyle/>
        <a:p>
          <a:endParaRPr lang="zh-CN" altLang="en-US"/>
        </a:p>
      </dgm:t>
    </dgm:pt>
    <dgm:pt modelId="{7F363C95-F6C6-794D-9BCE-8B58D1BC6E94}">
      <dgm:prSet phldrT="[文本]"/>
      <dgm:spPr/>
      <dgm:t>
        <a:bodyPr/>
        <a:lstStyle/>
        <a:p>
          <a:r>
            <a:rPr lang="en-US" altLang="zh-CN" dirty="0" err="1"/>
            <a:t>async</a:t>
          </a:r>
          <a:endParaRPr lang="zh-CN" altLang="en-US" dirty="0"/>
        </a:p>
      </dgm:t>
    </dgm:pt>
    <dgm:pt modelId="{90A75D11-729F-1045-B948-89C8B2353FF8}" type="parTrans" cxnId="{6E1C9ABB-CFC6-5E44-BFB6-FCCD65920F80}">
      <dgm:prSet/>
      <dgm:spPr/>
      <dgm:t>
        <a:bodyPr/>
        <a:lstStyle/>
        <a:p>
          <a:endParaRPr lang="zh-CN" altLang="en-US"/>
        </a:p>
      </dgm:t>
    </dgm:pt>
    <dgm:pt modelId="{BC63E052-3781-FA40-8400-9DA9986EE8FD}" type="sibTrans" cxnId="{6E1C9ABB-CFC6-5E44-BFB6-FCCD65920F80}">
      <dgm:prSet/>
      <dgm:spPr/>
      <dgm:t>
        <a:bodyPr/>
        <a:lstStyle/>
        <a:p>
          <a:endParaRPr lang="zh-CN" altLang="en-US"/>
        </a:p>
      </dgm:t>
    </dgm:pt>
    <dgm:pt modelId="{B88654D4-E2BE-B444-9D0C-73563CDCC1F7}">
      <dgm:prSet phldrT="[文本]"/>
      <dgm:spPr/>
      <dgm:t>
        <a:bodyPr/>
        <a:lstStyle/>
        <a:p>
          <a:r>
            <a:rPr lang="en-US" altLang="zh-CN" dirty="0"/>
            <a:t>Step</a:t>
          </a:r>
          <a:endParaRPr lang="zh-CN" altLang="en-US" dirty="0"/>
        </a:p>
      </dgm:t>
    </dgm:pt>
    <dgm:pt modelId="{CB69823D-42EB-2742-A0F2-4AD21A9C5DBC}" type="parTrans" cxnId="{CB58FB9A-483B-674E-B024-C05DE1E8C627}">
      <dgm:prSet/>
      <dgm:spPr/>
      <dgm:t>
        <a:bodyPr/>
        <a:lstStyle/>
        <a:p>
          <a:endParaRPr lang="zh-CN" altLang="en-US"/>
        </a:p>
      </dgm:t>
    </dgm:pt>
    <dgm:pt modelId="{B31982DD-1AC6-3743-BD98-420FA0618F1E}" type="sibTrans" cxnId="{CB58FB9A-483B-674E-B024-C05DE1E8C627}">
      <dgm:prSet/>
      <dgm:spPr/>
      <dgm:t>
        <a:bodyPr/>
        <a:lstStyle/>
        <a:p>
          <a:endParaRPr lang="zh-CN" altLang="en-US"/>
        </a:p>
      </dgm:t>
    </dgm:pt>
    <dgm:pt modelId="{4470EF0B-B8EC-AF43-B34B-2919AA7D7F9E}">
      <dgm:prSet phldrT="[文本]"/>
      <dgm:spPr/>
      <dgm:t>
        <a:bodyPr/>
        <a:lstStyle/>
        <a:p>
          <a:r>
            <a:rPr lang="en-US" altLang="zh-CN" dirty="0"/>
            <a:t>Wind</a:t>
          </a:r>
          <a:endParaRPr lang="zh-CN" altLang="en-US" dirty="0"/>
        </a:p>
      </dgm:t>
    </dgm:pt>
    <dgm:pt modelId="{F5B2C68A-FA82-3143-AAE1-0601BDBCD561}" type="parTrans" cxnId="{836D3ACC-BD8A-4B44-99EB-4A02D989A5F1}">
      <dgm:prSet/>
      <dgm:spPr/>
      <dgm:t>
        <a:bodyPr/>
        <a:lstStyle/>
        <a:p>
          <a:endParaRPr lang="zh-CN" altLang="en-US"/>
        </a:p>
      </dgm:t>
    </dgm:pt>
    <dgm:pt modelId="{0974E6C1-CBA9-CF41-88E3-5E02DF62B34A}" type="sibTrans" cxnId="{836D3ACC-BD8A-4B44-99EB-4A02D989A5F1}">
      <dgm:prSet/>
      <dgm:spPr/>
      <dgm:t>
        <a:bodyPr/>
        <a:lstStyle/>
        <a:p>
          <a:endParaRPr lang="zh-CN" altLang="en-US"/>
        </a:p>
      </dgm:t>
    </dgm:pt>
    <dgm:pt modelId="{7C40B3CA-097B-BE46-8C87-19668236BB9D}" type="pres">
      <dgm:prSet presAssocID="{E5478735-9890-9B44-9BCF-8641388589B6}" presName="diagram" presStyleCnt="0">
        <dgm:presLayoutVars>
          <dgm:dir/>
          <dgm:resizeHandles val="exact"/>
        </dgm:presLayoutVars>
      </dgm:prSet>
      <dgm:spPr/>
    </dgm:pt>
    <dgm:pt modelId="{425D2799-0E3C-234A-AF11-16456C05DD34}" type="pres">
      <dgm:prSet presAssocID="{9237D458-EFB2-5B4C-BCA5-BDCF0721BDE8}" presName="node" presStyleLbl="node1" presStyleIdx="0" presStyleCnt="4">
        <dgm:presLayoutVars>
          <dgm:bulletEnabled val="1"/>
        </dgm:presLayoutVars>
      </dgm:prSet>
      <dgm:spPr/>
    </dgm:pt>
    <dgm:pt modelId="{F7FC3E19-7F3B-934C-8C5A-02E84C16D18E}" type="pres">
      <dgm:prSet presAssocID="{9F3F84D8-5CD8-1748-80A1-5FDDCF188156}" presName="sibTrans" presStyleCnt="0"/>
      <dgm:spPr/>
    </dgm:pt>
    <dgm:pt modelId="{8988E476-35FC-3B42-8C0D-8D48EE833ED4}" type="pres">
      <dgm:prSet presAssocID="{7F363C95-F6C6-794D-9BCE-8B58D1BC6E94}" presName="node" presStyleLbl="node1" presStyleIdx="1" presStyleCnt="4">
        <dgm:presLayoutVars>
          <dgm:bulletEnabled val="1"/>
        </dgm:presLayoutVars>
      </dgm:prSet>
      <dgm:spPr/>
    </dgm:pt>
    <dgm:pt modelId="{4F6C4CB7-8CD6-4849-AD53-9EAE38D3DB72}" type="pres">
      <dgm:prSet presAssocID="{BC63E052-3781-FA40-8400-9DA9986EE8FD}" presName="sibTrans" presStyleCnt="0"/>
      <dgm:spPr/>
    </dgm:pt>
    <dgm:pt modelId="{A6CDAFEB-BDF6-2540-819F-C2B6400D02D1}" type="pres">
      <dgm:prSet presAssocID="{B88654D4-E2BE-B444-9D0C-73563CDCC1F7}" presName="node" presStyleLbl="node1" presStyleIdx="2" presStyleCnt="4">
        <dgm:presLayoutVars>
          <dgm:bulletEnabled val="1"/>
        </dgm:presLayoutVars>
      </dgm:prSet>
      <dgm:spPr/>
    </dgm:pt>
    <dgm:pt modelId="{0BC5CB95-2226-9447-A9FF-659F44A0F42E}" type="pres">
      <dgm:prSet presAssocID="{B31982DD-1AC6-3743-BD98-420FA0618F1E}" presName="sibTrans" presStyleCnt="0"/>
      <dgm:spPr/>
    </dgm:pt>
    <dgm:pt modelId="{0773ECAE-0C0C-3E4B-87A3-44C4A1923259}" type="pres">
      <dgm:prSet presAssocID="{4470EF0B-B8EC-AF43-B34B-2919AA7D7F9E}" presName="node" presStyleLbl="node1" presStyleIdx="3" presStyleCnt="4">
        <dgm:presLayoutVars>
          <dgm:bulletEnabled val="1"/>
        </dgm:presLayoutVars>
      </dgm:prSet>
      <dgm:spPr/>
    </dgm:pt>
  </dgm:ptLst>
  <dgm:cxnLst>
    <dgm:cxn modelId="{DC6CD11F-9B2B-314C-91B7-1CD05E0DED69}" type="presOf" srcId="{B88654D4-E2BE-B444-9D0C-73563CDCC1F7}" destId="{A6CDAFEB-BDF6-2540-819F-C2B6400D02D1}" srcOrd="0" destOrd="0" presId="urn:microsoft.com/office/officeart/2005/8/layout/default"/>
    <dgm:cxn modelId="{18B49422-B160-6A4D-A91C-6679E754993B}" type="presOf" srcId="{E5478735-9890-9B44-9BCF-8641388589B6}" destId="{7C40B3CA-097B-BE46-8C87-19668236BB9D}" srcOrd="0" destOrd="0" presId="urn:microsoft.com/office/officeart/2005/8/layout/default"/>
    <dgm:cxn modelId="{9F4BB930-F1BD-4E45-81C5-2E5361C59330}" type="presOf" srcId="{4470EF0B-B8EC-AF43-B34B-2919AA7D7F9E}" destId="{0773ECAE-0C0C-3E4B-87A3-44C4A1923259}" srcOrd="0" destOrd="0" presId="urn:microsoft.com/office/officeart/2005/8/layout/default"/>
    <dgm:cxn modelId="{B4F3634B-D204-D443-820C-F9DA25707B4A}" srcId="{E5478735-9890-9B44-9BCF-8641388589B6}" destId="{9237D458-EFB2-5B4C-BCA5-BDCF0721BDE8}" srcOrd="0" destOrd="0" parTransId="{46F57008-F5B4-D74D-81C8-EF138323E306}" sibTransId="{9F3F84D8-5CD8-1748-80A1-5FDDCF188156}"/>
    <dgm:cxn modelId="{22B37180-BF10-E340-B0B0-990FBEBEBCA7}" type="presOf" srcId="{7F363C95-F6C6-794D-9BCE-8B58D1BC6E94}" destId="{8988E476-35FC-3B42-8C0D-8D48EE833ED4}" srcOrd="0" destOrd="0" presId="urn:microsoft.com/office/officeart/2005/8/layout/default"/>
    <dgm:cxn modelId="{CCA47696-1A01-4E4A-8A52-B526F40F2C57}" type="presOf" srcId="{9237D458-EFB2-5B4C-BCA5-BDCF0721BDE8}" destId="{425D2799-0E3C-234A-AF11-16456C05DD34}" srcOrd="0" destOrd="0" presId="urn:microsoft.com/office/officeart/2005/8/layout/default"/>
    <dgm:cxn modelId="{CB58FB9A-483B-674E-B024-C05DE1E8C627}" srcId="{E5478735-9890-9B44-9BCF-8641388589B6}" destId="{B88654D4-E2BE-B444-9D0C-73563CDCC1F7}" srcOrd="2" destOrd="0" parTransId="{CB69823D-42EB-2742-A0F2-4AD21A9C5DBC}" sibTransId="{B31982DD-1AC6-3743-BD98-420FA0618F1E}"/>
    <dgm:cxn modelId="{6E1C9ABB-CFC6-5E44-BFB6-FCCD65920F80}" srcId="{E5478735-9890-9B44-9BCF-8641388589B6}" destId="{7F363C95-F6C6-794D-9BCE-8B58D1BC6E94}" srcOrd="1" destOrd="0" parTransId="{90A75D11-729F-1045-B948-89C8B2353FF8}" sibTransId="{BC63E052-3781-FA40-8400-9DA9986EE8FD}"/>
    <dgm:cxn modelId="{836D3ACC-BD8A-4B44-99EB-4A02D989A5F1}" srcId="{E5478735-9890-9B44-9BCF-8641388589B6}" destId="{4470EF0B-B8EC-AF43-B34B-2919AA7D7F9E}" srcOrd="3" destOrd="0" parTransId="{F5B2C68A-FA82-3143-AAE1-0601BDBCD561}" sibTransId="{0974E6C1-CBA9-CF41-88E3-5E02DF62B34A}"/>
    <dgm:cxn modelId="{BFA4C787-1E19-9941-9145-1273CE02C058}" type="presParOf" srcId="{7C40B3CA-097B-BE46-8C87-19668236BB9D}" destId="{425D2799-0E3C-234A-AF11-16456C05DD34}" srcOrd="0" destOrd="0" presId="urn:microsoft.com/office/officeart/2005/8/layout/default"/>
    <dgm:cxn modelId="{1F725B88-A14A-564C-B8E8-0E0AA45F7E18}" type="presParOf" srcId="{7C40B3CA-097B-BE46-8C87-19668236BB9D}" destId="{F7FC3E19-7F3B-934C-8C5A-02E84C16D18E}" srcOrd="1" destOrd="0" presId="urn:microsoft.com/office/officeart/2005/8/layout/default"/>
    <dgm:cxn modelId="{6BDF1D9E-4B09-E244-A0F3-144FAEF7B3D9}" type="presParOf" srcId="{7C40B3CA-097B-BE46-8C87-19668236BB9D}" destId="{8988E476-35FC-3B42-8C0D-8D48EE833ED4}" srcOrd="2" destOrd="0" presId="urn:microsoft.com/office/officeart/2005/8/layout/default"/>
    <dgm:cxn modelId="{57C900E1-BE51-C442-9530-130CBD94DF41}" type="presParOf" srcId="{7C40B3CA-097B-BE46-8C87-19668236BB9D}" destId="{4F6C4CB7-8CD6-4849-AD53-9EAE38D3DB72}" srcOrd="3" destOrd="0" presId="urn:microsoft.com/office/officeart/2005/8/layout/default"/>
    <dgm:cxn modelId="{D629F729-78B8-2546-AF32-2A6D9A33B430}" type="presParOf" srcId="{7C40B3CA-097B-BE46-8C87-19668236BB9D}" destId="{A6CDAFEB-BDF6-2540-819F-C2B6400D02D1}" srcOrd="4" destOrd="0" presId="urn:microsoft.com/office/officeart/2005/8/layout/default"/>
    <dgm:cxn modelId="{F9F3016B-248B-7444-B7E1-A48E38CD6A44}" type="presParOf" srcId="{7C40B3CA-097B-BE46-8C87-19668236BB9D}" destId="{0BC5CB95-2226-9447-A9FF-659F44A0F42E}" srcOrd="5" destOrd="0" presId="urn:microsoft.com/office/officeart/2005/8/layout/default"/>
    <dgm:cxn modelId="{B6B7FB2F-518F-1249-80D4-C36BE2833F56}" type="presParOf" srcId="{7C40B3CA-097B-BE46-8C87-19668236BB9D}" destId="{0773ECAE-0C0C-3E4B-87A3-44C4A192325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FA9538E-2057-AA40-A2E1-445B78560A58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2E1C859-D9E6-1E43-80F8-7E24B7F5FFCD}">
      <dgm:prSet phldrT="[文本]"/>
      <dgm:spPr/>
      <dgm:t>
        <a:bodyPr/>
        <a:lstStyle/>
        <a:p>
          <a:r>
            <a:rPr lang="zh-CN" altLang="en-US" dirty="0"/>
            <a:t>并发</a:t>
          </a:r>
        </a:p>
      </dgm:t>
    </dgm:pt>
    <dgm:pt modelId="{55E96F2E-DA44-1747-B9D9-4D65F633946D}" type="parTrans" cxnId="{656E3475-16A1-A841-ACD4-AA804AB19F68}">
      <dgm:prSet/>
      <dgm:spPr/>
      <dgm:t>
        <a:bodyPr/>
        <a:lstStyle/>
        <a:p>
          <a:endParaRPr lang="zh-CN" altLang="en-US"/>
        </a:p>
      </dgm:t>
    </dgm:pt>
    <dgm:pt modelId="{1D951286-29DA-034E-9C42-EF44CE94C3B7}" type="sibTrans" cxnId="{656E3475-16A1-A841-ACD4-AA804AB19F68}">
      <dgm:prSet/>
      <dgm:spPr/>
      <dgm:t>
        <a:bodyPr/>
        <a:lstStyle/>
        <a:p>
          <a:endParaRPr lang="zh-CN" altLang="en-US"/>
        </a:p>
      </dgm:t>
    </dgm:pt>
    <dgm:pt modelId="{09790F02-ED5C-484D-AACC-ADE6746A70F3}">
      <dgm:prSet phldrT="[文本]"/>
      <dgm:spPr/>
      <dgm:t>
        <a:bodyPr/>
        <a:lstStyle/>
        <a:p>
          <a:r>
            <a:rPr lang="zh-CN" altLang="en-US" dirty="0"/>
            <a:t>过载</a:t>
          </a:r>
        </a:p>
      </dgm:t>
    </dgm:pt>
    <dgm:pt modelId="{F9817F9B-4442-BF4B-80F4-60EE470DA0EC}" type="parTrans" cxnId="{AC207596-203D-4B41-ABAA-9FDB6B9F3FAD}">
      <dgm:prSet/>
      <dgm:spPr/>
      <dgm:t>
        <a:bodyPr/>
        <a:lstStyle/>
        <a:p>
          <a:endParaRPr lang="zh-CN" altLang="en-US"/>
        </a:p>
      </dgm:t>
    </dgm:pt>
    <dgm:pt modelId="{FE6B370B-31C3-444C-89EB-EFE191E76DDE}" type="sibTrans" cxnId="{AC207596-203D-4B41-ABAA-9FDB6B9F3FAD}">
      <dgm:prSet/>
      <dgm:spPr/>
      <dgm:t>
        <a:bodyPr/>
        <a:lstStyle/>
        <a:p>
          <a:endParaRPr lang="zh-CN" altLang="en-US"/>
        </a:p>
      </dgm:t>
    </dgm:pt>
    <dgm:pt modelId="{D067095F-C35C-B74D-AA2E-B4FAA87E5D43}" type="pres">
      <dgm:prSet presAssocID="{0FA9538E-2057-AA40-A2E1-445B78560A58}" presName="compositeShape" presStyleCnt="0">
        <dgm:presLayoutVars>
          <dgm:chMax val="2"/>
          <dgm:dir/>
          <dgm:resizeHandles val="exact"/>
        </dgm:presLayoutVars>
      </dgm:prSet>
      <dgm:spPr/>
    </dgm:pt>
    <dgm:pt modelId="{C033079F-1D69-3F46-8776-CE86AAB6DACE}" type="pres">
      <dgm:prSet presAssocID="{0FA9538E-2057-AA40-A2E1-445B78560A58}" presName="ribbon" presStyleLbl="node1" presStyleIdx="0" presStyleCnt="1"/>
      <dgm:spPr/>
    </dgm:pt>
    <dgm:pt modelId="{E2698C8C-01FB-D74F-A259-13B11B959708}" type="pres">
      <dgm:prSet presAssocID="{0FA9538E-2057-AA40-A2E1-445B78560A58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09013869-7CCC-BC49-89F2-6E961FF18D78}" type="pres">
      <dgm:prSet presAssocID="{0FA9538E-2057-AA40-A2E1-445B78560A58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BEFC071-240B-CE47-802D-8B1262EFE0AA}" type="presOf" srcId="{09790F02-ED5C-484D-AACC-ADE6746A70F3}" destId="{09013869-7CCC-BC49-89F2-6E961FF18D78}" srcOrd="0" destOrd="0" presId="urn:microsoft.com/office/officeart/2005/8/layout/arrow6"/>
    <dgm:cxn modelId="{656E3475-16A1-A841-ACD4-AA804AB19F68}" srcId="{0FA9538E-2057-AA40-A2E1-445B78560A58}" destId="{52E1C859-D9E6-1E43-80F8-7E24B7F5FFCD}" srcOrd="0" destOrd="0" parTransId="{55E96F2E-DA44-1747-B9D9-4D65F633946D}" sibTransId="{1D951286-29DA-034E-9C42-EF44CE94C3B7}"/>
    <dgm:cxn modelId="{AC207596-203D-4B41-ABAA-9FDB6B9F3FAD}" srcId="{0FA9538E-2057-AA40-A2E1-445B78560A58}" destId="{09790F02-ED5C-484D-AACC-ADE6746A70F3}" srcOrd="1" destOrd="0" parTransId="{F9817F9B-4442-BF4B-80F4-60EE470DA0EC}" sibTransId="{FE6B370B-31C3-444C-89EB-EFE191E76DDE}"/>
    <dgm:cxn modelId="{B13DA1AD-2384-F846-88DB-E31AF82D8EAA}" type="presOf" srcId="{0FA9538E-2057-AA40-A2E1-445B78560A58}" destId="{D067095F-C35C-B74D-AA2E-B4FAA87E5D43}" srcOrd="0" destOrd="0" presId="urn:microsoft.com/office/officeart/2005/8/layout/arrow6"/>
    <dgm:cxn modelId="{0C4484F6-CB92-B34B-ABE5-84DADF277DAB}" type="presOf" srcId="{52E1C859-D9E6-1E43-80F8-7E24B7F5FFCD}" destId="{E2698C8C-01FB-D74F-A259-13B11B959708}" srcOrd="0" destOrd="0" presId="urn:microsoft.com/office/officeart/2005/8/layout/arrow6"/>
    <dgm:cxn modelId="{1C9599FB-D21F-324F-9408-E429735A2378}" type="presParOf" srcId="{D067095F-C35C-B74D-AA2E-B4FAA87E5D43}" destId="{C033079F-1D69-3F46-8776-CE86AAB6DACE}" srcOrd="0" destOrd="0" presId="urn:microsoft.com/office/officeart/2005/8/layout/arrow6"/>
    <dgm:cxn modelId="{C927DB4B-81CB-804E-AE43-E19868BDF3EB}" type="presParOf" srcId="{D067095F-C35C-B74D-AA2E-B4FAA87E5D43}" destId="{E2698C8C-01FB-D74F-A259-13B11B959708}" srcOrd="1" destOrd="0" presId="urn:microsoft.com/office/officeart/2005/8/layout/arrow6"/>
    <dgm:cxn modelId="{720C301A-CD5B-7F4C-9486-63C5400EC085}" type="presParOf" srcId="{D067095F-C35C-B74D-AA2E-B4FAA87E5D43}" destId="{09013869-7CCC-BC49-89F2-6E961FF18D78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D0DC55-AA30-0540-9634-9C89B40582AB}">
      <dsp:nvSpPr>
        <dsp:cNvPr id="0" name=""/>
        <dsp:cNvSpPr/>
      </dsp:nvSpPr>
      <dsp:spPr>
        <a:xfrm>
          <a:off x="2587601" y="739727"/>
          <a:ext cx="5340397" cy="2871883"/>
        </a:xfrm>
        <a:prstGeom prst="round2DiagRect">
          <a:avLst>
            <a:gd name="adj1" fmla="val 0"/>
            <a:gd name="adj2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0A7DB-7D7B-954F-87A1-567256221A36}">
      <dsp:nvSpPr>
        <dsp:cNvPr id="0" name=""/>
        <dsp:cNvSpPr/>
      </dsp:nvSpPr>
      <dsp:spPr>
        <a:xfrm>
          <a:off x="5257800" y="1044321"/>
          <a:ext cx="712" cy="226269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C44A0-E6A6-A045-8DF1-673F5CD615B3}">
      <dsp:nvSpPr>
        <dsp:cNvPr id="0" name=""/>
        <dsp:cNvSpPr/>
      </dsp:nvSpPr>
      <dsp:spPr>
        <a:xfrm>
          <a:off x="2765614" y="957294"/>
          <a:ext cx="2314172" cy="24367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同步</a:t>
          </a:r>
        </a:p>
      </dsp:txBody>
      <dsp:txXfrm>
        <a:off x="2765614" y="957294"/>
        <a:ext cx="2314172" cy="2436749"/>
      </dsp:txXfrm>
    </dsp:sp>
    <dsp:sp modelId="{3930291A-6C87-9B49-B7FF-59DB85649E2C}">
      <dsp:nvSpPr>
        <dsp:cNvPr id="0" name=""/>
        <dsp:cNvSpPr/>
      </dsp:nvSpPr>
      <dsp:spPr>
        <a:xfrm>
          <a:off x="5435813" y="957294"/>
          <a:ext cx="2314172" cy="24367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异步</a:t>
          </a:r>
        </a:p>
      </dsp:txBody>
      <dsp:txXfrm>
        <a:off x="5435813" y="957294"/>
        <a:ext cx="2314172" cy="2436749"/>
      </dsp:txXfrm>
    </dsp:sp>
    <dsp:sp modelId="{4DECA28E-8CBB-2B4A-8C41-F11EB9722537}">
      <dsp:nvSpPr>
        <dsp:cNvPr id="0" name=""/>
        <dsp:cNvSpPr/>
      </dsp:nvSpPr>
      <dsp:spPr>
        <a:xfrm rot="16200000">
          <a:off x="576086" y="1121448"/>
          <a:ext cx="3132963" cy="890066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PHP</a:t>
          </a:r>
          <a:endParaRPr lang="zh-CN" altLang="en-US" sz="1800" kern="1200" dirty="0"/>
        </a:p>
      </dsp:txBody>
      <dsp:txXfrm>
        <a:off x="710606" y="1479241"/>
        <a:ext cx="2863924" cy="443520"/>
      </dsp:txXfrm>
    </dsp:sp>
    <dsp:sp modelId="{0DA57BB4-EB48-4844-8E02-1564644D69C5}">
      <dsp:nvSpPr>
        <dsp:cNvPr id="0" name=""/>
        <dsp:cNvSpPr/>
      </dsp:nvSpPr>
      <dsp:spPr>
        <a:xfrm rot="5400000">
          <a:off x="6806549" y="2339823"/>
          <a:ext cx="3132963" cy="890066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Node.js</a:t>
          </a:r>
          <a:endParaRPr lang="zh-CN" altLang="en-US" sz="1800" kern="1200" dirty="0"/>
        </a:p>
      </dsp:txBody>
      <dsp:txXfrm>
        <a:off x="6941069" y="2428577"/>
        <a:ext cx="2863924" cy="44352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BE55D-67D8-4445-8FFE-37BF6AFD3122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V8</a:t>
          </a:r>
          <a:r>
            <a:rPr lang="zh-CN" altLang="en-US" sz="2100" kern="1200" dirty="0"/>
            <a:t>横空出世，超越同期所有</a:t>
          </a:r>
          <a:r>
            <a:rPr lang="en-US" altLang="zh-CN" sz="2100" kern="1200" dirty="0" err="1"/>
            <a:t>javascript</a:t>
          </a:r>
          <a:r>
            <a:rPr lang="zh-CN" altLang="en-US" sz="2100" kern="1200" dirty="0"/>
            <a:t>虚拟机</a:t>
          </a:r>
        </a:p>
      </dsp:txBody>
      <dsp:txXfrm>
        <a:off x="4555914" y="2655647"/>
        <a:ext cx="1403770" cy="1403770"/>
      </dsp:txXfrm>
    </dsp:sp>
    <dsp:sp modelId="{47FD2198-4CC2-8340-92DE-FCF2046C0A3B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70477-1F6E-6A47-B851-42D61F9BE258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Java</a:t>
          </a:r>
          <a:r>
            <a:rPr lang="zh-CN" altLang="en-US" sz="2800" kern="1200" dirty="0"/>
            <a:t>高性能虚拟机</a:t>
          </a:r>
        </a:p>
      </dsp:txBody>
      <dsp:txXfrm>
        <a:off x="2227610" y="1154916"/>
        <a:ext cx="1797586" cy="1420393"/>
      </dsp:txXfrm>
    </dsp:sp>
    <dsp:sp modelId="{F3FC20E7-F964-6F45-9268-E8CF51042360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2D29A-0129-3844-9DEA-170A3F1747C8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Self</a:t>
          </a:r>
          <a:r>
            <a:rPr lang="zh-CN" altLang="en-US" sz="2800" kern="1200" dirty="0"/>
            <a:t>高性能虚拟机</a:t>
          </a:r>
        </a:p>
      </dsp:txBody>
      <dsp:txXfrm>
        <a:off x="4359006" y="45381"/>
        <a:ext cx="1797586" cy="1420393"/>
      </dsp:txXfrm>
    </dsp:sp>
    <dsp:sp modelId="{C10D3B7D-CEF4-364B-A2BA-62BF0985CDFE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9D01E-A6BC-F047-9EAD-A84CC11FF16B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Smalltalk</a:t>
          </a:r>
          <a:r>
            <a:rPr lang="zh-CN" altLang="en-US" sz="2800" kern="1200" dirty="0"/>
            <a:t>高性能虚拟机</a:t>
          </a:r>
        </a:p>
      </dsp:txBody>
      <dsp:txXfrm>
        <a:off x="6490402" y="1154916"/>
        <a:ext cx="1797586" cy="142039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5C068-FBC9-ED43-8626-639E7FAF9F9D}">
      <dsp:nvSpPr>
        <dsp:cNvPr id="0" name=""/>
        <dsp:cNvSpPr/>
      </dsp:nvSpPr>
      <dsp:spPr>
        <a:xfrm>
          <a:off x="0" y="0"/>
          <a:ext cx="36703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ECA71-C5D1-E144-BFEC-976D978755A7}">
      <dsp:nvSpPr>
        <dsp:cNvPr id="0" name=""/>
        <dsp:cNvSpPr/>
      </dsp:nvSpPr>
      <dsp:spPr>
        <a:xfrm>
          <a:off x="0" y="0"/>
          <a:ext cx="734060" cy="159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新生代</a:t>
          </a:r>
        </a:p>
      </dsp:txBody>
      <dsp:txXfrm>
        <a:off x="0" y="0"/>
        <a:ext cx="734060" cy="1590410"/>
      </dsp:txXfrm>
    </dsp:sp>
    <dsp:sp modelId="{920B0D76-BE19-9E40-9427-56AF217E94B1}">
      <dsp:nvSpPr>
        <dsp:cNvPr id="0" name=""/>
        <dsp:cNvSpPr/>
      </dsp:nvSpPr>
      <dsp:spPr>
        <a:xfrm>
          <a:off x="789114" y="36964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32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16MB</a:t>
          </a:r>
          <a:endParaRPr lang="zh-CN" altLang="en-US" sz="3100" kern="1200" dirty="0"/>
        </a:p>
      </dsp:txBody>
      <dsp:txXfrm>
        <a:off x="789114" y="36964"/>
        <a:ext cx="2881185" cy="739292"/>
      </dsp:txXfrm>
    </dsp:sp>
    <dsp:sp modelId="{8FB65635-6D5D-C648-B34C-051EBFF2A26B}">
      <dsp:nvSpPr>
        <dsp:cNvPr id="0" name=""/>
        <dsp:cNvSpPr/>
      </dsp:nvSpPr>
      <dsp:spPr>
        <a:xfrm>
          <a:off x="734060" y="776256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7F924-F57D-2147-A5CE-C34C65F34560}">
      <dsp:nvSpPr>
        <dsp:cNvPr id="0" name=""/>
        <dsp:cNvSpPr/>
      </dsp:nvSpPr>
      <dsp:spPr>
        <a:xfrm>
          <a:off x="789114" y="813221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64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32MB</a:t>
          </a:r>
          <a:endParaRPr lang="zh-CN" altLang="en-US" sz="3100" kern="1200" dirty="0"/>
        </a:p>
      </dsp:txBody>
      <dsp:txXfrm>
        <a:off x="789114" y="813221"/>
        <a:ext cx="2881185" cy="739292"/>
      </dsp:txXfrm>
    </dsp:sp>
    <dsp:sp modelId="{EC84724F-61E8-4C4F-A5EF-2DB9C8BE3B74}">
      <dsp:nvSpPr>
        <dsp:cNvPr id="0" name=""/>
        <dsp:cNvSpPr/>
      </dsp:nvSpPr>
      <dsp:spPr>
        <a:xfrm>
          <a:off x="734060" y="1552513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A18E03-EDEF-6F42-A662-72BEF24A354A}">
      <dsp:nvSpPr>
        <dsp:cNvPr id="0" name=""/>
        <dsp:cNvSpPr/>
      </dsp:nvSpPr>
      <dsp:spPr>
        <a:xfrm>
          <a:off x="0" y="1590410"/>
          <a:ext cx="36703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72BB6-6204-5B4F-8861-ACBC3C177A26}">
      <dsp:nvSpPr>
        <dsp:cNvPr id="0" name=""/>
        <dsp:cNvSpPr/>
      </dsp:nvSpPr>
      <dsp:spPr>
        <a:xfrm>
          <a:off x="0" y="1590410"/>
          <a:ext cx="734060" cy="159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老生代</a:t>
          </a:r>
        </a:p>
      </dsp:txBody>
      <dsp:txXfrm>
        <a:off x="0" y="1590410"/>
        <a:ext cx="734060" cy="1590410"/>
      </dsp:txXfrm>
    </dsp:sp>
    <dsp:sp modelId="{067C3C50-9B1F-7047-A8A4-1D02FB5410DF}">
      <dsp:nvSpPr>
        <dsp:cNvPr id="0" name=""/>
        <dsp:cNvSpPr/>
      </dsp:nvSpPr>
      <dsp:spPr>
        <a:xfrm>
          <a:off x="789114" y="1627375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32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700MB</a:t>
          </a:r>
          <a:endParaRPr lang="zh-CN" altLang="en-US" sz="3100" kern="1200" dirty="0"/>
        </a:p>
      </dsp:txBody>
      <dsp:txXfrm>
        <a:off x="789114" y="1627375"/>
        <a:ext cx="2881185" cy="739292"/>
      </dsp:txXfrm>
    </dsp:sp>
    <dsp:sp modelId="{A0056EB8-E9CB-8D41-8796-21AC1C5AA1BE}">
      <dsp:nvSpPr>
        <dsp:cNvPr id="0" name=""/>
        <dsp:cNvSpPr/>
      </dsp:nvSpPr>
      <dsp:spPr>
        <a:xfrm>
          <a:off x="734060" y="2366667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ADD3E7-82EA-6746-B945-165CB5625ABF}">
      <dsp:nvSpPr>
        <dsp:cNvPr id="0" name=""/>
        <dsp:cNvSpPr/>
      </dsp:nvSpPr>
      <dsp:spPr>
        <a:xfrm>
          <a:off x="789114" y="2403632"/>
          <a:ext cx="2881185" cy="73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64</a:t>
          </a:r>
          <a:r>
            <a:rPr lang="zh-CN" altLang="en-US" sz="3100" kern="1200" dirty="0"/>
            <a:t>位 </a:t>
          </a:r>
          <a:r>
            <a:rPr lang="en-US" altLang="zh-CN" sz="3100" kern="1200" dirty="0"/>
            <a:t>1500MB</a:t>
          </a:r>
          <a:endParaRPr lang="zh-CN" altLang="en-US" sz="3100" kern="1200" dirty="0"/>
        </a:p>
      </dsp:txBody>
      <dsp:txXfrm>
        <a:off x="789114" y="2403632"/>
        <a:ext cx="2881185" cy="739292"/>
      </dsp:txXfrm>
    </dsp:sp>
    <dsp:sp modelId="{FEBC8E29-E2E1-0440-BC43-8DE457157B31}">
      <dsp:nvSpPr>
        <dsp:cNvPr id="0" name=""/>
        <dsp:cNvSpPr/>
      </dsp:nvSpPr>
      <dsp:spPr>
        <a:xfrm>
          <a:off x="734060" y="3142924"/>
          <a:ext cx="29362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8CC32-ABA3-114D-B492-51F86903FDC6}">
      <dsp:nvSpPr>
        <dsp:cNvPr id="0" name=""/>
        <dsp:cNvSpPr/>
      </dsp:nvSpPr>
      <dsp:spPr>
        <a:xfrm>
          <a:off x="992" y="1301881"/>
          <a:ext cx="1625203" cy="65008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foo()</a:t>
          </a:r>
          <a:endParaRPr lang="zh-CN" altLang="en-US" sz="1400" kern="1200" dirty="0"/>
        </a:p>
      </dsp:txBody>
      <dsp:txXfrm>
        <a:off x="992" y="1301881"/>
        <a:ext cx="1462683" cy="650081"/>
      </dsp:txXfrm>
    </dsp:sp>
    <dsp:sp modelId="{C85A02E2-CF40-464D-B1FD-0E8B70C36C9F}">
      <dsp:nvSpPr>
        <dsp:cNvPr id="0" name=""/>
        <dsp:cNvSpPr/>
      </dsp:nvSpPr>
      <dsp:spPr>
        <a:xfrm>
          <a:off x="1301154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创建作用域</a:t>
          </a:r>
        </a:p>
      </dsp:txBody>
      <dsp:txXfrm>
        <a:off x="1626195" y="1301881"/>
        <a:ext cx="975122" cy="650081"/>
      </dsp:txXfrm>
    </dsp:sp>
    <dsp:sp modelId="{5F004896-5725-5D40-B556-2C4176B4C6B0}">
      <dsp:nvSpPr>
        <dsp:cNvPr id="0" name=""/>
        <dsp:cNvSpPr/>
      </dsp:nvSpPr>
      <dsp:spPr>
        <a:xfrm>
          <a:off x="2601317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执行</a:t>
          </a:r>
        </a:p>
      </dsp:txBody>
      <dsp:txXfrm>
        <a:off x="2926358" y="1301881"/>
        <a:ext cx="975122" cy="650081"/>
      </dsp:txXfrm>
    </dsp:sp>
    <dsp:sp modelId="{213DD583-E65F-CF4C-B372-C85626055620}">
      <dsp:nvSpPr>
        <dsp:cNvPr id="0" name=""/>
        <dsp:cNvSpPr/>
      </dsp:nvSpPr>
      <dsp:spPr>
        <a:xfrm>
          <a:off x="3901479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销毁作用域</a:t>
          </a:r>
        </a:p>
      </dsp:txBody>
      <dsp:txXfrm>
        <a:off x="4226520" y="1301881"/>
        <a:ext cx="975122" cy="650081"/>
      </dsp:txXfrm>
    </dsp:sp>
    <dsp:sp modelId="{A90115E8-F878-F24A-BFC7-34B36DC1A008}">
      <dsp:nvSpPr>
        <dsp:cNvPr id="0" name=""/>
        <dsp:cNvSpPr/>
      </dsp:nvSpPr>
      <dsp:spPr>
        <a:xfrm>
          <a:off x="5201642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local</a:t>
          </a:r>
          <a:r>
            <a:rPr lang="zh-CN" altLang="en-US" sz="1400" kern="1200" dirty="0"/>
            <a:t>失效</a:t>
          </a:r>
        </a:p>
      </dsp:txBody>
      <dsp:txXfrm>
        <a:off x="5526683" y="1301881"/>
        <a:ext cx="975122" cy="650081"/>
      </dsp:txXfrm>
    </dsp:sp>
    <dsp:sp modelId="{6F5FBA79-B5F3-634E-AE58-B9754E4FEA61}">
      <dsp:nvSpPr>
        <dsp:cNvPr id="0" name=""/>
        <dsp:cNvSpPr/>
      </dsp:nvSpPr>
      <dsp:spPr>
        <a:xfrm>
          <a:off x="6501804" y="1301881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下次垃圾回收释放</a:t>
          </a:r>
          <a:r>
            <a:rPr lang="en-US" altLang="zh-CN" sz="1400" kern="1200" dirty="0"/>
            <a:t>local</a:t>
          </a:r>
          <a:endParaRPr lang="zh-CN" altLang="en-US" sz="1400" kern="1200" dirty="0"/>
        </a:p>
      </dsp:txBody>
      <dsp:txXfrm>
        <a:off x="6826845" y="1301881"/>
        <a:ext cx="975122" cy="65008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763CF-D2AC-1A43-94AA-3CBA78D7335E}">
      <dsp:nvSpPr>
        <dsp:cNvPr id="0" name=""/>
        <dsp:cNvSpPr/>
      </dsp:nvSpPr>
      <dsp:spPr>
        <a:xfrm>
          <a:off x="1283" y="673807"/>
          <a:ext cx="5006206" cy="30037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闭包</a:t>
          </a:r>
        </a:p>
      </dsp:txBody>
      <dsp:txXfrm>
        <a:off x="1283" y="673807"/>
        <a:ext cx="5006206" cy="3003723"/>
      </dsp:txXfrm>
    </dsp:sp>
    <dsp:sp modelId="{1496DF64-928A-B944-8A33-40479E466B3C}">
      <dsp:nvSpPr>
        <dsp:cNvPr id="0" name=""/>
        <dsp:cNvSpPr/>
      </dsp:nvSpPr>
      <dsp:spPr>
        <a:xfrm>
          <a:off x="5508110" y="673807"/>
          <a:ext cx="5006206" cy="30037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全局变量</a:t>
          </a:r>
        </a:p>
      </dsp:txBody>
      <dsp:txXfrm>
        <a:off x="5508110" y="673807"/>
        <a:ext cx="5006206" cy="300372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569C71-204A-1E44-86FB-ACCE0B90DC9A}">
      <dsp:nvSpPr>
        <dsp:cNvPr id="0" name=""/>
        <dsp:cNvSpPr/>
      </dsp:nvSpPr>
      <dsp:spPr>
        <a:xfrm>
          <a:off x="3473751" y="348107"/>
          <a:ext cx="3655123" cy="3655123"/>
        </a:xfrm>
        <a:prstGeom prst="pie">
          <a:avLst>
            <a:gd name="adj1" fmla="val 1620000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 dirty="0"/>
            <a:t>堆内存</a:t>
          </a:r>
        </a:p>
      </dsp:txBody>
      <dsp:txXfrm>
        <a:off x="5301313" y="892024"/>
        <a:ext cx="1283644" cy="2567289"/>
      </dsp:txXfrm>
    </dsp:sp>
    <dsp:sp modelId="{7E503514-1CB8-1A4A-B2F3-F757A6D67B7E}">
      <dsp:nvSpPr>
        <dsp:cNvPr id="0" name=""/>
        <dsp:cNvSpPr/>
      </dsp:nvSpPr>
      <dsp:spPr>
        <a:xfrm>
          <a:off x="3386724" y="348107"/>
          <a:ext cx="3655123" cy="365512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/>
            <a:t>堆外</a:t>
          </a:r>
          <a:r>
            <a:rPr lang="zh-CN" altLang="en-US" sz="4500" kern="1200" dirty="0"/>
            <a:t>内存</a:t>
          </a:r>
        </a:p>
      </dsp:txBody>
      <dsp:txXfrm>
        <a:off x="3908885" y="892024"/>
        <a:ext cx="1283644" cy="256728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D33B4E-26FE-D440-A886-B3F41ECD8A6A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缓存</a:t>
          </a:r>
        </a:p>
      </dsp:txBody>
      <dsp:txXfrm>
        <a:off x="1748064" y="2975"/>
        <a:ext cx="3342605" cy="2005563"/>
      </dsp:txXfrm>
    </dsp:sp>
    <dsp:sp modelId="{7C53A5FE-5BD9-AD45-8050-B15F8214E252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队列消费不及时</a:t>
          </a:r>
        </a:p>
      </dsp:txBody>
      <dsp:txXfrm>
        <a:off x="5424930" y="2975"/>
        <a:ext cx="3342605" cy="2005563"/>
      </dsp:txXfrm>
    </dsp:sp>
    <dsp:sp modelId="{13AD9653-BA96-C842-B903-04D80CDA3B59}">
      <dsp:nvSpPr>
        <dsp:cNvPr id="0" name=""/>
        <dsp:cNvSpPr/>
      </dsp:nvSpPr>
      <dsp:spPr>
        <a:xfrm>
          <a:off x="3586497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作用域未释放</a:t>
          </a:r>
        </a:p>
      </dsp:txBody>
      <dsp:txXfrm>
        <a:off x="3586497" y="2342799"/>
        <a:ext cx="3342605" cy="200556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9055C0-0723-2849-9A32-04351DDD1A8C}">
      <dsp:nvSpPr>
        <dsp:cNvPr id="0" name=""/>
        <dsp:cNvSpPr/>
      </dsp:nvSpPr>
      <dsp:spPr>
        <a:xfrm>
          <a:off x="0" y="0"/>
          <a:ext cx="103514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E839F4-1599-1940-BE13-AE446D380895}">
      <dsp:nvSpPr>
        <dsp:cNvPr id="0" name=""/>
        <dsp:cNvSpPr/>
      </dsp:nvSpPr>
      <dsp:spPr>
        <a:xfrm>
          <a:off x="0" y="17577"/>
          <a:ext cx="3361075" cy="179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/>
            <a:t>构造函数</a:t>
          </a:r>
        </a:p>
      </dsp:txBody>
      <dsp:txXfrm>
        <a:off x="0" y="17577"/>
        <a:ext cx="3361075" cy="1793630"/>
      </dsp:txXfrm>
    </dsp:sp>
    <dsp:sp modelId="{F01C0375-FB4B-1C40-8D68-5F5CEC4B4E97}">
      <dsp:nvSpPr>
        <dsp:cNvPr id="0" name=""/>
        <dsp:cNvSpPr/>
      </dsp:nvSpPr>
      <dsp:spPr>
        <a:xfrm>
          <a:off x="3491935" y="41687"/>
          <a:ext cx="6848299" cy="8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new Buffer(</a:t>
          </a:r>
          <a:r>
            <a:rPr lang="en-US" altLang="zh-CN" sz="2700" kern="1200" dirty="0" err="1"/>
            <a:t>str</a:t>
          </a:r>
          <a:r>
            <a:rPr lang="en-US" altLang="zh-CN" sz="2700" kern="1200" dirty="0"/>
            <a:t>, [encoding]);</a:t>
          </a:r>
          <a:endParaRPr lang="zh-CN" altLang="en-US" sz="2700" kern="1200" dirty="0"/>
        </a:p>
      </dsp:txBody>
      <dsp:txXfrm>
        <a:off x="3491935" y="41687"/>
        <a:ext cx="6848299" cy="833758"/>
      </dsp:txXfrm>
    </dsp:sp>
    <dsp:sp modelId="{8B64685E-EE54-BA45-9AF0-47F37C406EFB}">
      <dsp:nvSpPr>
        <dsp:cNvPr id="0" name=""/>
        <dsp:cNvSpPr/>
      </dsp:nvSpPr>
      <dsp:spPr>
        <a:xfrm>
          <a:off x="3361075" y="875446"/>
          <a:ext cx="69791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8D1A4D-D416-154B-B74A-5A0DF1D32027}">
      <dsp:nvSpPr>
        <dsp:cNvPr id="0" name=""/>
        <dsp:cNvSpPr/>
      </dsp:nvSpPr>
      <dsp:spPr>
        <a:xfrm>
          <a:off x="3491935" y="917133"/>
          <a:ext cx="6848299" cy="8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只能是一种编码类型</a:t>
          </a:r>
        </a:p>
      </dsp:txBody>
      <dsp:txXfrm>
        <a:off x="3491935" y="917133"/>
        <a:ext cx="6848299" cy="833758"/>
      </dsp:txXfrm>
    </dsp:sp>
    <dsp:sp modelId="{B7CA84EA-33FA-684C-B5DD-B5D7E50506F5}">
      <dsp:nvSpPr>
        <dsp:cNvPr id="0" name=""/>
        <dsp:cNvSpPr/>
      </dsp:nvSpPr>
      <dsp:spPr>
        <a:xfrm>
          <a:off x="3361075" y="1750892"/>
          <a:ext cx="69791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6F52F-2327-C349-AADC-A5D1C4285AEF}">
      <dsp:nvSpPr>
        <dsp:cNvPr id="0" name=""/>
        <dsp:cNvSpPr/>
      </dsp:nvSpPr>
      <dsp:spPr>
        <a:xfrm>
          <a:off x="0" y="1793630"/>
          <a:ext cx="103514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56ADD1-21B5-8949-B8E7-B815D2E2CAB7}">
      <dsp:nvSpPr>
        <dsp:cNvPr id="0" name=""/>
        <dsp:cNvSpPr/>
      </dsp:nvSpPr>
      <dsp:spPr>
        <a:xfrm>
          <a:off x="0" y="1793630"/>
          <a:ext cx="3350082" cy="179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900" kern="1200" dirty="0"/>
            <a:t>write()</a:t>
          </a:r>
          <a:r>
            <a:rPr lang="zh-CN" altLang="en-US" sz="4900" kern="1200" dirty="0"/>
            <a:t>方法</a:t>
          </a:r>
        </a:p>
      </dsp:txBody>
      <dsp:txXfrm>
        <a:off x="0" y="1793630"/>
        <a:ext cx="3350082" cy="1793630"/>
      </dsp:txXfrm>
    </dsp:sp>
    <dsp:sp modelId="{3359678E-6ACE-EE4C-8571-A4C05AE6E30C}">
      <dsp:nvSpPr>
        <dsp:cNvPr id="0" name=""/>
        <dsp:cNvSpPr/>
      </dsp:nvSpPr>
      <dsp:spPr>
        <a:xfrm>
          <a:off x="3481245" y="1835318"/>
          <a:ext cx="6864170" cy="8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 err="1"/>
            <a:t>buf.write</a:t>
          </a:r>
          <a:r>
            <a:rPr lang="en-US" altLang="zh-CN" sz="2700" kern="1200" dirty="0"/>
            <a:t>(string, [offset], [length], [encoding])</a:t>
          </a:r>
          <a:endParaRPr lang="zh-CN" altLang="en-US" sz="2700" kern="1200" dirty="0"/>
        </a:p>
      </dsp:txBody>
      <dsp:txXfrm>
        <a:off x="3481245" y="1835318"/>
        <a:ext cx="6864170" cy="833758"/>
      </dsp:txXfrm>
    </dsp:sp>
    <dsp:sp modelId="{162008A8-5011-FB49-8159-EA2EE2DE1340}">
      <dsp:nvSpPr>
        <dsp:cNvPr id="0" name=""/>
        <dsp:cNvSpPr/>
      </dsp:nvSpPr>
      <dsp:spPr>
        <a:xfrm>
          <a:off x="3350082" y="2669077"/>
          <a:ext cx="69953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69CB8C-B8AD-C14E-A382-DD6564E1395A}">
      <dsp:nvSpPr>
        <dsp:cNvPr id="0" name=""/>
        <dsp:cNvSpPr/>
      </dsp:nvSpPr>
      <dsp:spPr>
        <a:xfrm>
          <a:off x="3481245" y="2710764"/>
          <a:ext cx="6864170" cy="83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可以是多种编码类型的混合</a:t>
          </a:r>
        </a:p>
      </dsp:txBody>
      <dsp:txXfrm>
        <a:off x="3481245" y="2710764"/>
        <a:ext cx="6864170" cy="833758"/>
      </dsp:txXfrm>
    </dsp:sp>
    <dsp:sp modelId="{BFE56CC5-92D0-A144-9237-2732C54CE83C}">
      <dsp:nvSpPr>
        <dsp:cNvPr id="0" name=""/>
        <dsp:cNvSpPr/>
      </dsp:nvSpPr>
      <dsp:spPr>
        <a:xfrm>
          <a:off x="3350082" y="3544523"/>
          <a:ext cx="69953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F43BD-C467-744E-A1FE-1D32B3424294}">
      <dsp:nvSpPr>
        <dsp:cNvPr id="0" name=""/>
        <dsp:cNvSpPr/>
      </dsp:nvSpPr>
      <dsp:spPr>
        <a:xfrm>
          <a:off x="1409952" y="2919"/>
          <a:ext cx="3416773" cy="2050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700" kern="1200" dirty="0" err="1"/>
            <a:t>iconv</a:t>
          </a:r>
          <a:endParaRPr lang="zh-CN" altLang="en-US" sz="5700" kern="1200" dirty="0"/>
        </a:p>
      </dsp:txBody>
      <dsp:txXfrm>
        <a:off x="1409952" y="2919"/>
        <a:ext cx="3416773" cy="2050064"/>
      </dsp:txXfrm>
    </dsp:sp>
    <dsp:sp modelId="{3AF63306-C7D3-934C-BFCF-7756DDDFC0C5}">
      <dsp:nvSpPr>
        <dsp:cNvPr id="0" name=""/>
        <dsp:cNvSpPr/>
      </dsp:nvSpPr>
      <dsp:spPr>
        <a:xfrm>
          <a:off x="1409952" y="2394661"/>
          <a:ext cx="3416773" cy="2050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700" kern="1200" dirty="0" err="1"/>
            <a:t>iconv</a:t>
          </a:r>
          <a:r>
            <a:rPr lang="en-US" altLang="zh-CN" sz="5700" kern="1200" dirty="0"/>
            <a:t>-lite</a:t>
          </a:r>
          <a:endParaRPr lang="zh-CN" altLang="en-US" sz="5700" kern="1200" dirty="0"/>
        </a:p>
      </dsp:txBody>
      <dsp:txXfrm>
        <a:off x="1409952" y="2394661"/>
        <a:ext cx="3416773" cy="205006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D42DF6-55BB-4542-A1ED-020F0FF4DEF5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dirty="0"/>
            <a:t>TCP</a:t>
          </a:r>
          <a:endParaRPr lang="zh-CN" altLang="en-US" sz="4800" kern="1200" dirty="0"/>
        </a:p>
      </dsp:txBody>
      <dsp:txXfrm>
        <a:off x="1748064" y="2975"/>
        <a:ext cx="3342605" cy="2005563"/>
      </dsp:txXfrm>
    </dsp:sp>
    <dsp:sp modelId="{7192D31B-C708-8142-ADBD-D77D7F62464E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dirty="0"/>
            <a:t>UDP</a:t>
          </a:r>
          <a:endParaRPr lang="zh-CN" altLang="en-US" sz="4800" kern="1200" dirty="0"/>
        </a:p>
      </dsp:txBody>
      <dsp:txXfrm>
        <a:off x="5424930" y="2975"/>
        <a:ext cx="3342605" cy="2005563"/>
      </dsp:txXfrm>
    </dsp:sp>
    <dsp:sp modelId="{42B2010B-528C-E74F-B0B6-AFF181AF17D2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dirty="0"/>
            <a:t>HTTP</a:t>
          </a:r>
          <a:endParaRPr lang="zh-CN" altLang="en-US" sz="4800" kern="1200" dirty="0"/>
        </a:p>
      </dsp:txBody>
      <dsp:txXfrm>
        <a:off x="1748064" y="2342799"/>
        <a:ext cx="3342605" cy="2005563"/>
      </dsp:txXfrm>
    </dsp:sp>
    <dsp:sp modelId="{A6FAE93D-856C-E64D-8D80-08703AA38C85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dirty="0"/>
            <a:t>WebSocket</a:t>
          </a:r>
          <a:endParaRPr lang="zh-CN" altLang="en-US" sz="4800" kern="1200" dirty="0"/>
        </a:p>
      </dsp:txBody>
      <dsp:txXfrm>
        <a:off x="5424930" y="2342799"/>
        <a:ext cx="3342605" cy="20055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C9B69-DEEC-BD49-A570-8BB1339C4482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350F8-D814-A24E-A919-50BCDF36F52D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M+N</a:t>
          </a:r>
          <a:endParaRPr lang="zh-CN" altLang="en-US" sz="6500" kern="1200" dirty="0"/>
        </a:p>
      </dsp:txBody>
      <dsp:txXfrm>
        <a:off x="1261872" y="808640"/>
        <a:ext cx="3470148" cy="2061057"/>
      </dsp:txXfrm>
    </dsp:sp>
    <dsp:sp modelId="{ED8F8FB2-1AB7-D94A-AB5F-3A7077EE095E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max(M, N)</a:t>
          </a:r>
          <a:endParaRPr lang="zh-CN" altLang="en-US" sz="6500" kern="1200" dirty="0"/>
        </a:p>
      </dsp:txBody>
      <dsp:txXfrm>
        <a:off x="5257800" y="1481639"/>
        <a:ext cx="4101084" cy="20610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02795-ED34-2E4F-B801-3B3C952D0BD8}">
      <dsp:nvSpPr>
        <dsp:cNvPr id="0" name=""/>
        <dsp:cNvSpPr/>
      </dsp:nvSpPr>
      <dsp:spPr>
        <a:xfrm>
          <a:off x="4195868" y="2226292"/>
          <a:ext cx="2123863" cy="21238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Node </a:t>
          </a:r>
          <a:r>
            <a:rPr lang="zh-CN" altLang="en-US" sz="3300" kern="1200" dirty="0"/>
            <a:t>异步</a:t>
          </a:r>
          <a:r>
            <a:rPr lang="en-US" altLang="zh-CN" sz="3300" kern="1200" dirty="0"/>
            <a:t>I/O</a:t>
          </a:r>
          <a:endParaRPr lang="zh-CN" altLang="en-US" sz="3300" kern="1200" dirty="0"/>
        </a:p>
      </dsp:txBody>
      <dsp:txXfrm>
        <a:off x="4506901" y="2537325"/>
        <a:ext cx="1501797" cy="1501797"/>
      </dsp:txXfrm>
    </dsp:sp>
    <dsp:sp modelId="{3DAFD862-7BA0-F842-9C49-84FA7508C14A}">
      <dsp:nvSpPr>
        <dsp:cNvPr id="0" name=""/>
        <dsp:cNvSpPr/>
      </dsp:nvSpPr>
      <dsp:spPr>
        <a:xfrm rot="11700000">
          <a:off x="2587732" y="2482122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30F6F-55F7-6144-8509-E6C9A713E53F}">
      <dsp:nvSpPr>
        <dsp:cNvPr id="0" name=""/>
        <dsp:cNvSpPr/>
      </dsp:nvSpPr>
      <dsp:spPr>
        <a:xfrm>
          <a:off x="1605855" y="1772936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事件循环</a:t>
          </a:r>
        </a:p>
      </dsp:txBody>
      <dsp:txXfrm>
        <a:off x="1653131" y="1820212"/>
        <a:ext cx="1923118" cy="1519584"/>
      </dsp:txXfrm>
    </dsp:sp>
    <dsp:sp modelId="{DBFF7918-1E8C-CE47-89D6-FA0BD0A99DBA}">
      <dsp:nvSpPr>
        <dsp:cNvPr id="0" name=""/>
        <dsp:cNvSpPr/>
      </dsp:nvSpPr>
      <dsp:spPr>
        <a:xfrm rot="14700000">
          <a:off x="3644567" y="1222635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DEBB2-BE39-6E49-A9C4-0D4BB5911E9C}">
      <dsp:nvSpPr>
        <dsp:cNvPr id="0" name=""/>
        <dsp:cNvSpPr/>
      </dsp:nvSpPr>
      <dsp:spPr>
        <a:xfrm>
          <a:off x="3092534" y="1182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观察者</a:t>
          </a:r>
        </a:p>
      </dsp:txBody>
      <dsp:txXfrm>
        <a:off x="3139810" y="48458"/>
        <a:ext cx="1923118" cy="1519584"/>
      </dsp:txXfrm>
    </dsp:sp>
    <dsp:sp modelId="{CD1F2B39-E021-F34E-94EB-B1AE5AF8A51B}">
      <dsp:nvSpPr>
        <dsp:cNvPr id="0" name=""/>
        <dsp:cNvSpPr/>
      </dsp:nvSpPr>
      <dsp:spPr>
        <a:xfrm rot="17700000">
          <a:off x="5288709" y="1222635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DCC6A-B584-C54B-BB88-DB97B004B70E}">
      <dsp:nvSpPr>
        <dsp:cNvPr id="0" name=""/>
        <dsp:cNvSpPr/>
      </dsp:nvSpPr>
      <dsp:spPr>
        <a:xfrm>
          <a:off x="5405395" y="1182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请求对象</a:t>
          </a:r>
        </a:p>
      </dsp:txBody>
      <dsp:txXfrm>
        <a:off x="5452671" y="48458"/>
        <a:ext cx="1923118" cy="1519584"/>
      </dsp:txXfrm>
    </dsp:sp>
    <dsp:sp modelId="{3739FC8E-CA05-C742-9A50-719C6C510BC2}">
      <dsp:nvSpPr>
        <dsp:cNvPr id="0" name=""/>
        <dsp:cNvSpPr/>
      </dsp:nvSpPr>
      <dsp:spPr>
        <a:xfrm rot="20700000">
          <a:off x="6345544" y="2482122"/>
          <a:ext cx="1582323" cy="6053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6A98E-4031-134F-A454-B6D4680552F1}">
      <dsp:nvSpPr>
        <dsp:cNvPr id="0" name=""/>
        <dsp:cNvSpPr/>
      </dsp:nvSpPr>
      <dsp:spPr>
        <a:xfrm>
          <a:off x="6892074" y="1772936"/>
          <a:ext cx="2017670" cy="1614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执行回调</a:t>
          </a:r>
        </a:p>
      </dsp:txBody>
      <dsp:txXfrm>
        <a:off x="6939350" y="1820212"/>
        <a:ext cx="1923118" cy="15195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CFFDB-0CC4-2440-86ED-576F682464AE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4EAED-DF87-7D48-BAAD-250CEA77AB1C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setTimeout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492024" y="334530"/>
        <a:ext cx="9963850" cy="669409"/>
      </dsp:txXfrm>
    </dsp:sp>
    <dsp:sp modelId="{F262B552-244D-B944-A24E-7129D6682377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EB89C-6CB0-A94C-8442-294DD01023DC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setInterval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875812" y="1338819"/>
        <a:ext cx="9580062" cy="669409"/>
      </dsp:txXfrm>
    </dsp:sp>
    <dsp:sp modelId="{93422F4C-D5D4-074E-81D1-067490D0045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08760-44D6-7D4E-8E7E-109874505226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setImmediate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875812" y="2343108"/>
        <a:ext cx="9580062" cy="669409"/>
      </dsp:txXfrm>
    </dsp:sp>
    <dsp:sp modelId="{33FB9415-CD45-DA45-A6BC-E2B99EA92CBB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C2EB0-0C71-1C46-95C7-B375EAE87EFC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 err="1"/>
            <a:t>process.nextTick</a:t>
          </a:r>
          <a:r>
            <a:rPr lang="en-US" altLang="zh-CN" sz="3100" kern="1200" dirty="0"/>
            <a:t>()</a:t>
          </a:r>
          <a:endParaRPr lang="zh-CN" altLang="en-US" sz="3100" kern="1200" dirty="0"/>
        </a:p>
      </dsp:txBody>
      <dsp:txXfrm>
        <a:off x="492024" y="3347397"/>
        <a:ext cx="9963850" cy="669409"/>
      </dsp:txXfrm>
    </dsp:sp>
    <dsp:sp modelId="{AC85BABC-911F-A34D-8C65-FFD617052B5F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88628-2E26-924B-9DB7-D2AE72D546A1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同步式</a:t>
          </a:r>
        </a:p>
      </dsp:txBody>
      <dsp:txXfrm>
        <a:off x="1748064" y="2975"/>
        <a:ext cx="3342605" cy="2005563"/>
      </dsp:txXfrm>
    </dsp:sp>
    <dsp:sp modelId="{F8B9C19C-6ED7-9A45-ADE5-C3C8243C253F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每进程</a:t>
          </a:r>
          <a:r>
            <a:rPr lang="en-US" altLang="zh-CN" sz="5100" kern="1200" dirty="0"/>
            <a:t>/</a:t>
          </a:r>
          <a:r>
            <a:rPr lang="zh-CN" altLang="en-US" sz="5100" kern="1200" dirty="0"/>
            <a:t>每请求</a:t>
          </a:r>
        </a:p>
      </dsp:txBody>
      <dsp:txXfrm>
        <a:off x="5424930" y="2975"/>
        <a:ext cx="3342605" cy="2005563"/>
      </dsp:txXfrm>
    </dsp:sp>
    <dsp:sp modelId="{1D229AB2-D932-9544-BA6B-BF3A9D058706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每线程</a:t>
          </a:r>
          <a:r>
            <a:rPr lang="en-US" altLang="zh-CN" sz="5100" kern="1200" dirty="0"/>
            <a:t>/</a:t>
          </a:r>
          <a:r>
            <a:rPr lang="zh-CN" altLang="en-US" sz="5100" kern="1200" dirty="0"/>
            <a:t>每请求</a:t>
          </a:r>
        </a:p>
      </dsp:txBody>
      <dsp:txXfrm>
        <a:off x="1748064" y="2342799"/>
        <a:ext cx="3342605" cy="2005563"/>
      </dsp:txXfrm>
    </dsp:sp>
    <dsp:sp modelId="{88DFA814-9568-1D41-812E-7652E1371118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事件驱动</a:t>
          </a:r>
        </a:p>
      </dsp:txBody>
      <dsp:txXfrm>
        <a:off x="5424930" y="2342799"/>
        <a:ext cx="3342605" cy="20055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15646-D98A-3D48-ABFA-5960A993A9DF}">
      <dsp:nvSpPr>
        <dsp:cNvPr id="0" name=""/>
        <dsp:cNvSpPr/>
      </dsp:nvSpPr>
      <dsp:spPr>
        <a:xfrm rot="5400000">
          <a:off x="6301587" y="-2303662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把函数作为参数，或是将函数作为返回值的函数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典型的高阶函数如</a:t>
          </a:r>
          <a:r>
            <a:rPr lang="en-US" altLang="zh-CN" sz="2300" kern="1200" dirty="0"/>
            <a:t>sort</a:t>
          </a:r>
          <a:r>
            <a:rPr lang="zh-CN" altLang="en-US" sz="2300" kern="1200" dirty="0"/>
            <a:t>、</a:t>
          </a:r>
          <a:r>
            <a:rPr lang="en-US" altLang="zh-CN" sz="2300" kern="1200" dirty="0"/>
            <a:t>map</a:t>
          </a:r>
          <a:r>
            <a:rPr lang="zh-CN" altLang="en-US" sz="2300" kern="1200" dirty="0"/>
            <a:t>、</a:t>
          </a:r>
          <a:r>
            <a:rPr lang="en-US" altLang="zh-CN" sz="2300" kern="1200" dirty="0"/>
            <a:t>filter</a:t>
          </a:r>
          <a:r>
            <a:rPr lang="zh-CN" altLang="en-US" sz="2300" kern="1200" dirty="0"/>
            <a:t>等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事件模块中的注册回调函数</a:t>
          </a:r>
        </a:p>
      </dsp:txBody>
      <dsp:txXfrm rot="-5400000">
        <a:off x="3785616" y="295201"/>
        <a:ext cx="6647092" cy="1532257"/>
      </dsp:txXfrm>
    </dsp:sp>
    <dsp:sp modelId="{7BEF2CCD-49DC-1146-A7E9-0A6D746AEB4D}">
      <dsp:nvSpPr>
        <dsp:cNvPr id="0" name=""/>
        <dsp:cNvSpPr/>
      </dsp:nvSpPr>
      <dsp:spPr>
        <a:xfrm>
          <a:off x="0" y="53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高阶函数</a:t>
          </a:r>
        </a:p>
      </dsp:txBody>
      <dsp:txXfrm>
        <a:off x="103614" y="103667"/>
        <a:ext cx="3578388" cy="1915324"/>
      </dsp:txXfrm>
    </dsp:sp>
    <dsp:sp modelId="{4B5E62E9-F462-9744-970D-DED993903750}">
      <dsp:nvSpPr>
        <dsp:cNvPr id="0" name=""/>
        <dsp:cNvSpPr/>
      </dsp:nvSpPr>
      <dsp:spPr>
        <a:xfrm rot="5400000">
          <a:off x="6301587" y="-74983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通过指定部分参数来产生一个新的定制函数的形式就是偏函数。</a:t>
          </a:r>
        </a:p>
      </dsp:txBody>
      <dsp:txXfrm rot="-5400000">
        <a:off x="3785616" y="2523880"/>
        <a:ext cx="6647092" cy="1532257"/>
      </dsp:txXfrm>
    </dsp:sp>
    <dsp:sp modelId="{3CEA847E-9D9D-A049-903A-3D0E64B0B640}">
      <dsp:nvSpPr>
        <dsp:cNvPr id="0" name=""/>
        <dsp:cNvSpPr/>
      </dsp:nvSpPr>
      <dsp:spPr>
        <a:xfrm>
          <a:off x="0" y="2228732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偏函数</a:t>
          </a:r>
        </a:p>
      </dsp:txBody>
      <dsp:txXfrm>
        <a:off x="103614" y="2332346"/>
        <a:ext cx="3578388" cy="19153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F5A12-4CCC-DB4B-AA07-C0E3DFB2E0B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/>
            <a:t>异常处理</a:t>
          </a:r>
        </a:p>
      </dsp:txBody>
      <dsp:txXfrm>
        <a:off x="0" y="39687"/>
        <a:ext cx="3286125" cy="1971675"/>
      </dsp:txXfrm>
    </dsp:sp>
    <dsp:sp modelId="{06472DAE-B1C9-1C49-AF8B-DB8CD65B6497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函数嵌套过深</a:t>
          </a:r>
        </a:p>
      </dsp:txBody>
      <dsp:txXfrm>
        <a:off x="3614737" y="39687"/>
        <a:ext cx="3286125" cy="1971675"/>
      </dsp:txXfrm>
    </dsp:sp>
    <dsp:sp modelId="{8E673D26-F34D-3E48-A869-6906CE1990FB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阻塞代码</a:t>
          </a:r>
        </a:p>
      </dsp:txBody>
      <dsp:txXfrm>
        <a:off x="7229475" y="39687"/>
        <a:ext cx="3286125" cy="1971675"/>
      </dsp:txXfrm>
    </dsp:sp>
    <dsp:sp modelId="{EA0A67B1-C135-F84C-8C27-224C30D2AFE2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多线程编程</a:t>
          </a:r>
        </a:p>
      </dsp:txBody>
      <dsp:txXfrm>
        <a:off x="1807368" y="2339975"/>
        <a:ext cx="3286125" cy="1971675"/>
      </dsp:txXfrm>
    </dsp:sp>
    <dsp:sp modelId="{DA774B2A-77FD-2241-86CA-19E7B77B6774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异步转同步</a:t>
          </a:r>
        </a:p>
      </dsp:txBody>
      <dsp:txXfrm>
        <a:off x="5422106" y="2339975"/>
        <a:ext cx="3286125" cy="19716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D2799-0E3C-234A-AF11-16456C05DD34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尾触发与</a:t>
          </a:r>
          <a:r>
            <a:rPr lang="en-US" altLang="zh-CN" sz="5100" kern="1200" dirty="0"/>
            <a:t>Next</a:t>
          </a:r>
          <a:endParaRPr lang="zh-CN" altLang="en-US" sz="5100" kern="1200" dirty="0"/>
        </a:p>
      </dsp:txBody>
      <dsp:txXfrm>
        <a:off x="1748064" y="2975"/>
        <a:ext cx="3342605" cy="2005563"/>
      </dsp:txXfrm>
    </dsp:sp>
    <dsp:sp modelId="{8988E476-35FC-3B42-8C0D-8D48EE833ED4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 err="1"/>
            <a:t>async</a:t>
          </a:r>
          <a:endParaRPr lang="zh-CN" altLang="en-US" sz="5100" kern="1200" dirty="0"/>
        </a:p>
      </dsp:txBody>
      <dsp:txXfrm>
        <a:off x="5424930" y="2975"/>
        <a:ext cx="3342605" cy="2005563"/>
      </dsp:txXfrm>
    </dsp:sp>
    <dsp:sp modelId="{A6CDAFEB-BDF6-2540-819F-C2B6400D02D1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/>
            <a:t>Step</a:t>
          </a:r>
          <a:endParaRPr lang="zh-CN" altLang="en-US" sz="5100" kern="1200" dirty="0"/>
        </a:p>
      </dsp:txBody>
      <dsp:txXfrm>
        <a:off x="1748064" y="2342799"/>
        <a:ext cx="3342605" cy="2005563"/>
      </dsp:txXfrm>
    </dsp:sp>
    <dsp:sp modelId="{0773ECAE-0C0C-3E4B-87A3-44C4A1923259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/>
            <a:t>Wind</a:t>
          </a:r>
          <a:endParaRPr lang="zh-CN" altLang="en-US" sz="5100" kern="1200" dirty="0"/>
        </a:p>
      </dsp:txBody>
      <dsp:txXfrm>
        <a:off x="5424930" y="2342799"/>
        <a:ext cx="3342605" cy="200556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3079F-1D69-3F46-8776-CE86AAB6DACE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98C8C-01FB-D74F-A259-13B11B959708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并发</a:t>
          </a:r>
        </a:p>
      </dsp:txBody>
      <dsp:txXfrm>
        <a:off x="1261872" y="808640"/>
        <a:ext cx="3470148" cy="2061057"/>
      </dsp:txXfrm>
    </dsp:sp>
    <dsp:sp modelId="{09013869-7CCC-BC49-89F2-6E961FF18D78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31140" rIns="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过载</a:t>
          </a:r>
        </a:p>
      </dsp:txBody>
      <dsp:txXfrm>
        <a:off x="5257800" y="1481639"/>
        <a:ext cx="4101084" cy="20610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933B2-7D53-7046-94E0-983D04D0A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6939D2-31A6-3948-B818-C5A8E39E4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3F3809-F1D3-6A43-A792-77D407C4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B181D3-68D6-C04D-8BAE-626C3785C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414BEC-C221-3E42-B70A-6BCE21C1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047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3E61F-59AB-D740-B900-400B7DB3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8407D2-2FF3-C94E-AF94-39EEF2513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FCAC4A-E13A-764D-A354-45D76478B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97CD8C-A74A-CE44-B6B0-35D0FCE8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04A0C5-6DD5-684B-A5B2-96D43A03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25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DD34C0-8390-AA4C-9BDA-772E32B85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6749CE-4928-8844-9415-165F39109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5367D2-9D87-8843-9C74-CA06EF63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293890-1F3A-BB47-A95C-94F54F8A9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17B9A7-49F0-9646-83BF-4FBAE613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0361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DD047-A7C1-384C-86D8-D61D15E0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620A1-C22D-0A47-B36C-49FAE630A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88AA86-9858-5043-AA5B-979A16D4A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63CC5D-7FD0-5C4C-ACAB-1D2755320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4AC31B-B650-BC46-8EF6-4CAD92D0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032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C016C-F11E-3C41-8424-068E982E2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6DBCB0-AB44-FD4D-8361-D956D9D8F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655569-683E-294B-974D-10F11B7D9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27626-9C46-3E42-9C7F-6354A324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8CBE59-F1DD-284A-8A4C-D7C856A4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446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650BA-389F-1C48-A920-DAC58C0A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FD915-26C4-FC48-8D84-A89DF8453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F71593-2146-3447-A4BC-FEFCB492B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B9CA3D-5E7E-A746-BCAD-27509590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CC1D12-F7A0-3140-9715-A9195C8A9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A4DC5B-75D0-AD4D-8ACA-59DA48C4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24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6D99E-6EF7-7940-98BC-57853DB89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FC0F3C-A41F-0640-B3E9-F5664EA4C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5D1EB9-0EAD-8840-AF4B-8078E10FB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FBC499-203D-A243-A118-D39CCFB82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E4AF6B-C9C3-5341-A810-0B6ADE026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6F0D90-922A-694D-824E-28DD863EF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122E9B-AE12-ED47-B968-9867D14D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8391E5-C889-4E44-9836-DC0625AB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916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0E253-29FC-0844-98D9-5B858A5B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4D7A55-E91E-1740-9C98-994106FA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A7E076-A634-0747-B67D-1F3029DA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B93530-2A42-8145-B9E1-DD3C008E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052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452E498-76B3-574E-BB48-839998524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AA99D9-7BFD-E443-9C3E-3166D6768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988434-7485-1A4D-A14B-4F088228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104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69F3F-E6F9-F246-8C96-5BDFAF6F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21E2A-F678-334A-8259-91337DFF6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EA9642-C315-3E41-B025-BE6F69556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CB8CDA-5E37-CB49-92CC-36448C7E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6FFF06-3880-B141-B33E-91E802627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C8F996-6C33-5C42-A968-D8B3ECD0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3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9B835-C1C8-BA43-921C-D863488B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BAEE7F-0DA4-5343-A133-28908C0CD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A3CC69-984E-0B4B-AFF7-6FC7A54F0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78F073-A28F-B846-AC6B-D83F30746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4C69-2415-6A48-AA2B-B429DD87C0CC}" type="datetimeFigureOut">
              <a:rPr kumimoji="1" lang="zh-CN" altLang="en-US" smtClean="0"/>
              <a:t>2018/9/27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0D905C-DED6-7643-B896-BEC9F944E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FD0EC-9A96-0040-A22A-17E8103DE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40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DCD684-A27F-2A4B-B69A-337638FB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5F37F2-8518-1444-B796-766044C53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10E148-BDA0-2240-9DFB-6F165FD6E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24C69-2415-6A48-AA2B-B429DD87C0CC}" type="datetimeFigureOut">
              <a:rPr kumimoji="1" lang="zh-CN" altLang="en-US" smtClean="0"/>
              <a:t>2018/9/27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EB2B52-A0F6-9243-9E02-924E988D7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F396C5-FF30-7449-8757-CAE7FEFEB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5FD92-641A-F94C-B01C-4139713C5C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30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jikexueyuan.com/project/webpack-handbook/commonjs.html" TargetMode="External"/><Relationship Id="rId2" Type="http://schemas.openxmlformats.org/officeDocument/2006/relationships/hyperlink" Target="https://www.jianshu.com/p/5b9b245fcef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ianshu.com/p/0e1c9bec17ad" TargetMode="External"/><Relationship Id="rId5" Type="http://schemas.openxmlformats.org/officeDocument/2006/relationships/hyperlink" Target="https://segmentfault.com/a/1190000010167155" TargetMode="External"/><Relationship Id="rId4" Type="http://schemas.openxmlformats.org/officeDocument/2006/relationships/hyperlink" Target="https://juejin.im/post/5aaa37c8f265da23945f365c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8EFCA0-5F44-8446-AEF1-A19376A3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同步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异步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DDE1F740-74BB-1A44-A3D0-33C242951D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88685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361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10828-A8DC-5A4A-ABA0-D7241FD3B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整个异步</a:t>
            </a:r>
            <a:r>
              <a:rPr kumimoji="1" lang="en-US" altLang="zh-CN" dirty="0"/>
              <a:t>I/O</a:t>
            </a:r>
            <a:r>
              <a:rPr kumimoji="1" lang="zh-CN" altLang="en-US" dirty="0"/>
              <a:t>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BF8BEB-CAEA-A243-9E8B-38313A47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864" y="1690688"/>
            <a:ext cx="4946271" cy="46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25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5AE75-9670-124E-AB9C-8D8566D3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非</a:t>
            </a:r>
            <a:r>
              <a:rPr kumimoji="1" lang="en-US" altLang="zh-CN" dirty="0"/>
              <a:t>I/O</a:t>
            </a:r>
            <a:r>
              <a:rPr kumimoji="1" lang="zh-CN" altLang="en-US" dirty="0"/>
              <a:t>异步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9579D66-C986-704F-A713-2438DBB0F1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42277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133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82AC3-EE9D-4645-A309-D6336304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几种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服务器模型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DC4404B-96E3-C84C-A343-0EBC70D604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03188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2479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6FCD7-E7E7-1F43-97B3-BD163E2D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函数式编程</a:t>
            </a:r>
          </a:p>
        </p:txBody>
      </p:sp>
      <p:graphicFrame>
        <p:nvGraphicFramePr>
          <p:cNvPr id="12" name="内容占位符 11">
            <a:extLst>
              <a:ext uri="{FF2B5EF4-FFF2-40B4-BE49-F238E27FC236}">
                <a16:creationId xmlns:a16="http://schemas.microsoft.com/office/drawing/2014/main" id="{BE7A6656-C9B6-EA4C-AAB8-EC4F3E58AA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4931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6866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81B75-AE3D-164A-8144-AC0221C6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异步的难点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E8FDE39-5D58-5747-B36D-967ACB48EF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454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5100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82261-E89D-B545-AC2E-B7B04C69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异步编程的解决方案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24FFC7-A8C7-7542-AE32-D1BB4D69C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事件发布</a:t>
            </a:r>
            <a:r>
              <a:rPr kumimoji="1" lang="en-US" altLang="zh-CN" dirty="0"/>
              <a:t>/</a:t>
            </a:r>
            <a:r>
              <a:rPr kumimoji="1" lang="zh-CN" altLang="en-US" dirty="0"/>
              <a:t>订阅模式</a:t>
            </a:r>
            <a:endParaRPr kumimoji="1" lang="en-US" altLang="zh-CN" dirty="0"/>
          </a:p>
          <a:p>
            <a:r>
              <a:rPr kumimoji="1" lang="en-US" altLang="zh-CN" dirty="0"/>
              <a:t>Promise/Deferred</a:t>
            </a:r>
            <a:r>
              <a:rPr kumimoji="1" lang="zh-CN" altLang="en-US" dirty="0"/>
              <a:t>模式</a:t>
            </a:r>
            <a:endParaRPr kumimoji="1" lang="en-US" altLang="zh-CN" dirty="0"/>
          </a:p>
          <a:p>
            <a:r>
              <a:rPr kumimoji="1" lang="zh-CN" altLang="en-US" dirty="0"/>
              <a:t>流程控制库</a:t>
            </a:r>
          </a:p>
        </p:txBody>
      </p:sp>
    </p:spTree>
    <p:extLst>
      <p:ext uri="{BB962C8B-B14F-4D97-AF65-F5344CB8AC3E}">
        <p14:creationId xmlns:p14="http://schemas.microsoft.com/office/powerpoint/2010/main" val="67028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D21F8-3F81-7843-9932-B7643BAA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async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64AD65-5457-C84E-9206-2815FA053ADC}"/>
              </a:ext>
            </a:extLst>
          </p:cNvPr>
          <p:cNvSpPr txBox="1"/>
          <p:nvPr/>
        </p:nvSpPr>
        <p:spPr>
          <a:xfrm>
            <a:off x="838201" y="1690688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长期占据</a:t>
            </a:r>
            <a:r>
              <a:rPr kumimoji="1" lang="en-US" altLang="zh-CN" sz="2400" dirty="0"/>
              <a:t>NPM</a:t>
            </a:r>
            <a:r>
              <a:rPr kumimoji="1" lang="zh-CN" altLang="en-US" sz="2400" dirty="0"/>
              <a:t>依赖榜的前三名</a:t>
            </a:r>
          </a:p>
        </p:txBody>
      </p:sp>
    </p:spTree>
    <p:extLst>
      <p:ext uri="{BB962C8B-B14F-4D97-AF65-F5344CB8AC3E}">
        <p14:creationId xmlns:p14="http://schemas.microsoft.com/office/powerpoint/2010/main" val="3143277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8F008-A120-AE46-8A07-7EAAD8FF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事件发布</a:t>
            </a:r>
            <a:r>
              <a:rPr kumimoji="1" lang="en-US" altLang="zh-CN" dirty="0"/>
              <a:t>/</a:t>
            </a:r>
            <a:r>
              <a:rPr kumimoji="1" lang="zh-CN" altLang="en-US" dirty="0"/>
              <a:t>订阅模式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49911B-340B-1D49-8386-381652625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1690688"/>
            <a:ext cx="5651500" cy="23368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838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6D69C-65C5-A346-B528-072F055D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Promise/Deferred</a:t>
            </a:r>
            <a:r>
              <a:rPr kumimoji="1" lang="zh-CN" altLang="en-US" dirty="0"/>
              <a:t>模式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0384A5-EB6C-7C41-A19B-9CADB34BB60C}"/>
              </a:ext>
            </a:extLst>
          </p:cNvPr>
          <p:cNvSpPr/>
          <p:nvPr/>
        </p:nvSpPr>
        <p:spPr>
          <a:xfrm>
            <a:off x="838200" y="1690688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根据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promise/A 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或者它的增强修改版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promise/A+ 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规范 实现的</a:t>
            </a:r>
            <a:r>
              <a:rPr lang="en" altLang="zh-CN" sz="2400" dirty="0">
                <a:solidFill>
                  <a:srgbClr val="333333"/>
                </a:solidFill>
                <a:latin typeface="-apple-system"/>
              </a:rPr>
              <a:t>promise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异步操作的一种实现方式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25A760-7236-E74C-83B2-1C46ABD951F1}"/>
              </a:ext>
            </a:extLst>
          </p:cNvPr>
          <p:cNvSpPr/>
          <p:nvPr/>
        </p:nvSpPr>
        <p:spPr>
          <a:xfrm>
            <a:off x="838200" y="3056220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可以将异步操作以同步操作的流程表达出来，避免了层层嵌套的回调函数。</a:t>
            </a:r>
          </a:p>
        </p:txBody>
      </p:sp>
    </p:spTree>
    <p:extLst>
      <p:ext uri="{BB962C8B-B14F-4D97-AF65-F5344CB8AC3E}">
        <p14:creationId xmlns:p14="http://schemas.microsoft.com/office/powerpoint/2010/main" val="3963381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4B70E-E0C4-0E4B-89C1-7C421ED1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Promises/A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574160-28C9-3143-A362-A237B69A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332" y="1690688"/>
            <a:ext cx="5219336" cy="34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12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AC398-EE49-ED4B-AC47-A70DF763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更好的用户体验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5B029B32-8556-764E-82FE-EE2D39E949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44420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813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1C7B7-A92C-F746-89F8-E7E6E736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Promise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Deferred</a:t>
            </a:r>
            <a:r>
              <a:rPr kumimoji="1" lang="zh-CN" altLang="en-US" dirty="0"/>
              <a:t>的关系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DF89E5-EE45-7A48-8EA0-E80164D0C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282358"/>
            <a:ext cx="73533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55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97AD2-42A4-9847-B07C-15F782F2F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流程控制库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7E64A0C-2EC5-A349-8749-2F764849E2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5253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3063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F8427-CBB0-C647-92B1-858C7DED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异步并发控制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879D46B0-CA93-3D44-8040-A52DC422F8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3587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0734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C69A1-8193-2543-AFDE-68BA99EA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V8-Lars </a:t>
            </a:r>
            <a:r>
              <a:rPr kumimoji="1" lang="en-US" altLang="zh-CN" dirty="0" err="1"/>
              <a:t>Bak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8D89CEE3-AEC9-E14A-B395-29A5A34C1D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0524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2938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194B0-5491-244D-9EE0-2095AE94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V8</a:t>
            </a:r>
            <a:r>
              <a:rPr kumimoji="1" lang="zh-CN" altLang="en-US" dirty="0"/>
              <a:t>的内存限制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79BC12-59EE-B84E-A622-7F4F8E33B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64</a:t>
            </a:r>
            <a:r>
              <a:rPr kumimoji="1" lang="zh-CN" altLang="en-US" dirty="0"/>
              <a:t>位约</a:t>
            </a:r>
            <a:r>
              <a:rPr kumimoji="1" lang="en-US" altLang="zh-CN" dirty="0"/>
              <a:t>1.4GB</a:t>
            </a:r>
          </a:p>
          <a:p>
            <a:r>
              <a:rPr kumimoji="1" lang="en-US" altLang="zh-CN" dirty="0"/>
              <a:t>32</a:t>
            </a:r>
            <a:r>
              <a:rPr kumimoji="1" lang="zh-CN" altLang="en-US" dirty="0"/>
              <a:t>位约</a:t>
            </a:r>
            <a:r>
              <a:rPr kumimoji="1" lang="en-US" altLang="zh-CN" dirty="0"/>
              <a:t>0.7GB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4041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C9C85-4237-4E47-A3DF-58744084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为什么限制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05FC18-1DC9-8C45-8581-EC3D0D0F65B7}"/>
              </a:ext>
            </a:extLst>
          </p:cNvPr>
          <p:cNvSpPr txBox="1"/>
          <p:nvPr/>
        </p:nvSpPr>
        <p:spPr>
          <a:xfrm>
            <a:off x="838200" y="169068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垃圾回收机制的限制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6BACD7-571A-ED49-9600-8A9D93DD9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754016"/>
            <a:ext cx="6400800" cy="1447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8B20DAB-1897-B048-B77D-59009693556B}"/>
              </a:ext>
            </a:extLst>
          </p:cNvPr>
          <p:cNvSpPr txBox="1"/>
          <p:nvPr/>
        </p:nvSpPr>
        <p:spPr>
          <a:xfrm>
            <a:off x="838200" y="4201816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1.5G</a:t>
            </a:r>
            <a:r>
              <a:rPr kumimoji="1" lang="zh-CN" altLang="en-US" dirty="0"/>
              <a:t>的堆内存，</a:t>
            </a:r>
            <a:r>
              <a:rPr kumimoji="1" lang="en-US" altLang="zh-CN" dirty="0"/>
              <a:t>V8</a:t>
            </a:r>
            <a:r>
              <a:rPr kumimoji="1" lang="zh-CN" altLang="en-US" dirty="0"/>
              <a:t>做一次小的垃圾回收需要</a:t>
            </a:r>
            <a:r>
              <a:rPr kumimoji="1" lang="en-US" altLang="zh-CN" dirty="0"/>
              <a:t>50</a:t>
            </a:r>
            <a:r>
              <a:rPr kumimoji="1" lang="zh-CN" altLang="en-US" dirty="0"/>
              <a:t>毫秒</a:t>
            </a:r>
            <a:r>
              <a:rPr kumimoji="1" lang="en-US" altLang="zh-CN" dirty="0"/>
              <a:t>+</a:t>
            </a:r>
            <a:r>
              <a:rPr kumimoji="1" lang="zh-CN" altLang="en-US" dirty="0"/>
              <a:t>，一次非增式的垃圾回收需要需要</a:t>
            </a:r>
            <a:r>
              <a:rPr kumimoji="1" lang="en-US" altLang="zh-CN" dirty="0"/>
              <a:t>1</a:t>
            </a:r>
            <a:r>
              <a:rPr kumimoji="1" lang="zh-CN" altLang="en-US" dirty="0"/>
              <a:t>秒以上</a:t>
            </a:r>
          </a:p>
        </p:txBody>
      </p:sp>
    </p:spTree>
    <p:extLst>
      <p:ext uri="{BB962C8B-B14F-4D97-AF65-F5344CB8AC3E}">
        <p14:creationId xmlns:p14="http://schemas.microsoft.com/office/powerpoint/2010/main" val="4273349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7EAAC-92B3-4E4B-AAD6-4BFFE990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V8</a:t>
            </a:r>
            <a:r>
              <a:rPr kumimoji="1" lang="zh-CN" altLang="en-US" dirty="0"/>
              <a:t>的垃圾回收机制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488C2D-A4D5-D341-8699-235E65D8E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1873250"/>
            <a:ext cx="5372100" cy="901700"/>
          </a:xfrm>
          <a:prstGeom prst="rect">
            <a:avLst/>
          </a:prstGeom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E47E46C-49E5-3C47-8FD5-81DF87B29A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8186106"/>
              </p:ext>
            </p:extLst>
          </p:nvPr>
        </p:nvGraphicFramePr>
        <p:xfrm>
          <a:off x="4318000" y="2957512"/>
          <a:ext cx="3670300" cy="3180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0652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0470-BE49-9742-9AFC-142D6C90E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新生代</a:t>
            </a:r>
            <a:r>
              <a:rPr kumimoji="1" lang="en-US" altLang="zh-CN" dirty="0"/>
              <a:t>-Scavenge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E118B5-C49E-724A-89B8-8DF6B308A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1690688"/>
            <a:ext cx="5372100" cy="1231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9D40DB-3BEA-D247-81A5-6EDE608B9F53}"/>
              </a:ext>
            </a:extLst>
          </p:cNvPr>
          <p:cNvSpPr txBox="1"/>
          <p:nvPr/>
        </p:nvSpPr>
        <p:spPr>
          <a:xfrm>
            <a:off x="838200" y="3350916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就是通过将存活对象在两个</a:t>
            </a:r>
            <a:r>
              <a:rPr kumimoji="1" lang="en-US" altLang="zh-CN" dirty="0" err="1"/>
              <a:t>semispace</a:t>
            </a:r>
            <a:r>
              <a:rPr kumimoji="1" lang="zh-CN" altLang="en-US" dirty="0"/>
              <a:t>空间之间进行复制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07CFC3-BD6D-C242-8A28-7D2E65F7D762}"/>
              </a:ext>
            </a:extLst>
          </p:cNvPr>
          <p:cNvSpPr txBox="1"/>
          <p:nvPr/>
        </p:nvSpPr>
        <p:spPr>
          <a:xfrm>
            <a:off x="838200" y="4148576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空间换时间</a:t>
            </a:r>
          </a:p>
        </p:txBody>
      </p:sp>
    </p:spTree>
    <p:extLst>
      <p:ext uri="{BB962C8B-B14F-4D97-AF65-F5344CB8AC3E}">
        <p14:creationId xmlns:p14="http://schemas.microsoft.com/office/powerpoint/2010/main" val="3563737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75FA1-1465-A644-976E-25D8E430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晋升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6211CD-8CB9-2E4E-8154-CB58B49D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070100"/>
            <a:ext cx="3987800" cy="29972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7A0513-DC41-924E-B009-726AA09D5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61" y="2070100"/>
            <a:ext cx="4140200" cy="29972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451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CBE3DF-057F-E841-A4F7-084A9F99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老生代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9B45B1-1ACA-E84A-85EC-88C5428F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950" y="1690688"/>
            <a:ext cx="5118100" cy="812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7E0692B-4EDE-C742-B8B5-4C429D0AF91E}"/>
              </a:ext>
            </a:extLst>
          </p:cNvPr>
          <p:cNvSpPr txBox="1"/>
          <p:nvPr/>
        </p:nvSpPr>
        <p:spPr>
          <a:xfrm>
            <a:off x="838200" y="2831585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Mark-Sweep</a:t>
            </a:r>
            <a:endParaRPr kumimoji="1"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B1DCA3-23E1-F549-B1B2-583AF0048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74" y="4434147"/>
            <a:ext cx="5029200" cy="863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144B6D8-0A55-C94B-885E-7AE45F525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374" y="3595947"/>
            <a:ext cx="5029200" cy="838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1DE5FC8-716A-E547-9E1A-4A09B8530FBA}"/>
              </a:ext>
            </a:extLst>
          </p:cNvPr>
          <p:cNvSpPr txBox="1"/>
          <p:nvPr/>
        </p:nvSpPr>
        <p:spPr>
          <a:xfrm>
            <a:off x="838200" y="5653162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Mark-Compact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8567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13288-29DE-574C-9887-B24BFA81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单线程异步编程模型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A9A761-C1D9-0B45-9DC0-345E62AF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690688"/>
            <a:ext cx="58293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10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0608C-F41F-4743-B5D1-620C736B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9743D5-D8A5-014F-A3FA-BC897E147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50" y="2168803"/>
            <a:ext cx="7099300" cy="1866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881147B-0717-7940-BE96-1775F3291B1C}"/>
              </a:ext>
            </a:extLst>
          </p:cNvPr>
          <p:cNvSpPr txBox="1"/>
          <p:nvPr/>
        </p:nvSpPr>
        <p:spPr>
          <a:xfrm>
            <a:off x="838200" y="451381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新生代</a:t>
            </a:r>
            <a:r>
              <a:rPr kumimoji="1" lang="en-US" altLang="zh-CN" dirty="0"/>
              <a:t>Scavenge</a:t>
            </a:r>
            <a:r>
              <a:rPr kumimoji="1" lang="zh-CN" altLang="en-US" dirty="0"/>
              <a:t>，老生代主要</a:t>
            </a:r>
            <a:r>
              <a:rPr kumimoji="1" lang="en-US" altLang="zh-CN" dirty="0"/>
              <a:t>Mark-Sweep</a:t>
            </a:r>
            <a:r>
              <a:rPr kumimoji="1" lang="zh-CN" altLang="en-US" dirty="0"/>
              <a:t>，当空间不足时</a:t>
            </a:r>
            <a:r>
              <a:rPr kumimoji="1" lang="en-US" altLang="zh-CN" dirty="0"/>
              <a:t>Mark-Compact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851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54AE5-D1B4-FE43-B1C8-157D46EE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后续优化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7F798C-9531-314E-943C-B432DDAF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2168803"/>
            <a:ext cx="5511800" cy="1498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94840B-FD0A-1B47-8FBA-90DB76B6EB11}"/>
              </a:ext>
            </a:extLst>
          </p:cNvPr>
          <p:cNvSpPr txBox="1"/>
          <p:nvPr/>
        </p:nvSpPr>
        <p:spPr>
          <a:xfrm>
            <a:off x="838200" y="414551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后续还会有延迟清理、增量整理等</a:t>
            </a:r>
          </a:p>
        </p:txBody>
      </p:sp>
    </p:spTree>
    <p:extLst>
      <p:ext uri="{BB962C8B-B14F-4D97-AF65-F5344CB8AC3E}">
        <p14:creationId xmlns:p14="http://schemas.microsoft.com/office/powerpoint/2010/main" val="391942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4A78A-F302-B346-89DE-14680231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查看日志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9E9D4F-3C20-7746-B906-913507526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查看</a:t>
            </a:r>
            <a:r>
              <a:rPr kumimoji="1" lang="en-US" altLang="zh-CN" dirty="0" err="1"/>
              <a:t>gc</a:t>
            </a:r>
            <a:r>
              <a:rPr kumimoji="1" lang="zh-CN" altLang="en-US" dirty="0"/>
              <a:t>过程 </a:t>
            </a:r>
            <a:r>
              <a:rPr kumimoji="1" lang="en-US" altLang="zh-CN" dirty="0"/>
              <a:t>node --</a:t>
            </a:r>
            <a:r>
              <a:rPr kumimoji="1" lang="en-US" altLang="zh-CN" dirty="0" err="1"/>
              <a:t>trace_gc</a:t>
            </a:r>
            <a:endParaRPr kumimoji="1" lang="en-US" altLang="zh-CN" dirty="0"/>
          </a:p>
          <a:p>
            <a:r>
              <a:rPr kumimoji="1" lang="en-US" altLang="zh-CN" dirty="0"/>
              <a:t>V8</a:t>
            </a:r>
            <a:r>
              <a:rPr kumimoji="1" lang="zh-CN" altLang="en-US" dirty="0"/>
              <a:t>性能分析 </a:t>
            </a:r>
            <a:r>
              <a:rPr kumimoji="1" lang="en-US" altLang="zh-CN" dirty="0"/>
              <a:t>node --prof </a:t>
            </a:r>
          </a:p>
          <a:p>
            <a:r>
              <a:rPr kumimoji="1" lang="zh-CN" altLang="en" dirty="0"/>
              <a:t>性能</a:t>
            </a:r>
            <a:r>
              <a:rPr kumimoji="1" lang="zh-CN" altLang="en-US" dirty="0"/>
              <a:t>分析结果格式化 </a:t>
            </a:r>
            <a:r>
              <a:rPr kumimoji="1" lang="en" altLang="zh-CN" dirty="0"/>
              <a:t>node --prof-</a:t>
            </a:r>
            <a:r>
              <a:rPr kumimoji="1" lang="en" altLang="zh-CN" dirty="0" err="1"/>
              <a:t>proces</a:t>
            </a:r>
            <a:r>
              <a:rPr kumimoji="1" lang="en-US" altLang="zh-CN" dirty="0"/>
              <a:t>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4218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262E9-82AE-3B4B-B7C5-25ACA4039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内存回收过程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CD92E1-548B-7143-AA21-CDA63A0A7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0" y="2287588"/>
            <a:ext cx="3238500" cy="1193800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6F462E5-074B-1A4A-A6E4-C7B0761E0A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815707"/>
              </p:ext>
            </p:extLst>
          </p:nvPr>
        </p:nvGraphicFramePr>
        <p:xfrm>
          <a:off x="2032000" y="2884488"/>
          <a:ext cx="8128000" cy="3253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4547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28E4B-636E-4348-BCF0-329D9656D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细节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257ADE-D134-CC41-9699-AC106FA5F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标识符查找</a:t>
            </a:r>
            <a:endParaRPr kumimoji="1" lang="en-US" altLang="zh-CN" dirty="0"/>
          </a:p>
          <a:p>
            <a:r>
              <a:rPr kumimoji="1" lang="zh-CN" altLang="en-US" dirty="0"/>
              <a:t>作用域链</a:t>
            </a:r>
            <a:endParaRPr kumimoji="1" lang="en-US" altLang="zh-CN" dirty="0"/>
          </a:p>
          <a:p>
            <a:r>
              <a:rPr kumimoji="1" lang="zh-CN" altLang="en-US" dirty="0"/>
              <a:t>变量的主动释放</a:t>
            </a:r>
          </a:p>
        </p:txBody>
      </p:sp>
    </p:spTree>
    <p:extLst>
      <p:ext uri="{BB962C8B-B14F-4D97-AF65-F5344CB8AC3E}">
        <p14:creationId xmlns:p14="http://schemas.microsoft.com/office/powerpoint/2010/main" val="2899364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3F4560-07A8-A349-BDA3-D803E0F03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作用域链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C9D1D0-DDCB-CF43-8532-17264B917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584" y="2277188"/>
            <a:ext cx="3200400" cy="19304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图形 5" descr="选中标记">
            <a:extLst>
              <a:ext uri="{FF2B5EF4-FFF2-40B4-BE49-F238E27FC236}">
                <a16:creationId xmlns:a16="http://schemas.microsoft.com/office/drawing/2014/main" id="{099DCDFC-13A4-3C41-AE5D-615C53B3F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311" y="4525088"/>
            <a:ext cx="914400" cy="914400"/>
          </a:xfrm>
          <a:prstGeom prst="rect">
            <a:avLst/>
          </a:prstGeom>
        </p:spPr>
      </p:pic>
      <p:pic>
        <p:nvPicPr>
          <p:cNvPr id="8" name="图形 7" descr="关闭">
            <a:extLst>
              <a:ext uri="{FF2B5EF4-FFF2-40B4-BE49-F238E27FC236}">
                <a16:creationId xmlns:a16="http://schemas.microsoft.com/office/drawing/2014/main" id="{D6FE80C9-088F-8841-ACE7-CEB2919B4B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1105" y="4653870"/>
            <a:ext cx="914400" cy="914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D07FEF-656A-9242-A448-9A02185E8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405" y="2277188"/>
            <a:ext cx="3479800" cy="22479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8070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EC2868-A8EA-C646-B6E9-CB7DE3C9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闭包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45E3D0-BE90-474A-A9E2-FADE8965C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49" y="1690688"/>
            <a:ext cx="3644900" cy="37973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5020E8-DEE4-2744-A784-49B752CE238F}"/>
              </a:ext>
            </a:extLst>
          </p:cNvPr>
          <p:cNvSpPr txBox="1"/>
          <p:nvPr/>
        </p:nvSpPr>
        <p:spPr>
          <a:xfrm>
            <a:off x="2925900" y="5842035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实现外部作用域访问内部作用域中变量的方法</a:t>
            </a:r>
          </a:p>
        </p:txBody>
      </p:sp>
    </p:spTree>
    <p:extLst>
      <p:ext uri="{BB962C8B-B14F-4D97-AF65-F5344CB8AC3E}">
        <p14:creationId xmlns:p14="http://schemas.microsoft.com/office/powerpoint/2010/main" val="35461001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4E08F-875B-944D-8961-1CBEA147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时刻注意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B3E89BF8-043F-D047-991F-5A944302BD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56746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6522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9408A-56DA-0B43-897D-2B68C26E0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内存分配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3429AAF-D516-9D4D-8A56-37EF77BF2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49542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0169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A4448-912D-4F4B-9EC4-E3E913F67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内存泄漏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A13B92CF-9973-004C-A5C9-18A2B84D39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482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34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12940-1E75-DF4C-A680-C7F2385D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阻塞</a:t>
            </a:r>
            <a:r>
              <a:rPr kumimoji="1" lang="en-US" altLang="zh-CN" dirty="0"/>
              <a:t>I/O vs </a:t>
            </a:r>
            <a:r>
              <a:rPr kumimoji="1" lang="zh-CN" altLang="en-US" dirty="0"/>
              <a:t>非阻塞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02F6B0-ED7E-DE4A-BACE-95D462667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562113" cy="4469949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C07ECB-5668-A140-BC33-1B22A2A51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49" y="1550842"/>
            <a:ext cx="4784851" cy="4609795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669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E27AE-6551-8343-8A04-30A8B5D4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大内存应用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BEBB1A-E10B-F543-B9FD-DA8233FF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通过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模块处理大文件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9F9244-5D73-C247-AC4F-5D4FC0D66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2496344"/>
            <a:ext cx="5981700" cy="30099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3596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206C98-FEC5-0E46-AC9D-B1DA23F1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Buffer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A7F4DF-A5BB-2649-8F6D-711B5DCBF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类似于数组，元素为</a:t>
            </a:r>
            <a:r>
              <a:rPr kumimoji="1" lang="en-US" altLang="zh-CN" dirty="0"/>
              <a:t>16</a:t>
            </a:r>
            <a:r>
              <a:rPr kumimoji="1" lang="zh-CN" altLang="en-US" dirty="0"/>
              <a:t>进制的两位数，即</a:t>
            </a:r>
            <a:r>
              <a:rPr kumimoji="1" lang="en-US" altLang="zh-CN" dirty="0"/>
              <a:t>0</a:t>
            </a:r>
            <a:r>
              <a:rPr kumimoji="1" lang="zh-CN" altLang="en-US" dirty="0"/>
              <a:t>到</a:t>
            </a:r>
            <a:r>
              <a:rPr kumimoji="1" lang="en-US" altLang="zh-CN" dirty="0"/>
              <a:t>255</a:t>
            </a:r>
            <a:r>
              <a:rPr kumimoji="1" lang="zh-CN" altLang="en-US" dirty="0"/>
              <a:t>的数值。</a:t>
            </a:r>
          </a:p>
        </p:txBody>
      </p:sp>
    </p:spTree>
    <p:extLst>
      <p:ext uri="{BB962C8B-B14F-4D97-AF65-F5344CB8AC3E}">
        <p14:creationId xmlns:p14="http://schemas.microsoft.com/office/powerpoint/2010/main" val="2242509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701C4-DBD3-7740-AE70-97985C86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的内存分配策略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C6A9E4-3F8C-0249-AF7C-C73DA8CCA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C++</a:t>
            </a:r>
            <a:r>
              <a:rPr kumimoji="1" lang="zh-CN" altLang="en-US" dirty="0"/>
              <a:t>层面申请内存、在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中分配内存。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754C01-7285-E54B-A0BF-AD9877B5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0" y="3182144"/>
            <a:ext cx="46355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54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7CE49-6B31-2D4F-9353-A75CA8240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slab</a:t>
            </a:r>
            <a:r>
              <a:rPr kumimoji="1" lang="zh-CN" altLang="en-US" dirty="0"/>
              <a:t>分配机制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AD0CFB-2EAE-2346-AA37-08B654FA7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1690688"/>
            <a:ext cx="6883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026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24B3A-DC9F-5549-B96C-287A4D829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分配策略</a:t>
            </a:r>
          </a:p>
        </p:txBody>
      </p:sp>
      <p:sp>
        <p:nvSpPr>
          <p:cNvPr id="4" name="决策 3">
            <a:extLst>
              <a:ext uri="{FF2B5EF4-FFF2-40B4-BE49-F238E27FC236}">
                <a16:creationId xmlns:a16="http://schemas.microsoft.com/office/drawing/2014/main" id="{1037D6BA-A47F-EC4A-9834-6BF779EDC668}"/>
              </a:ext>
            </a:extLst>
          </p:cNvPr>
          <p:cNvSpPr/>
          <p:nvPr/>
        </p:nvSpPr>
        <p:spPr>
          <a:xfrm>
            <a:off x="4416669" y="1690688"/>
            <a:ext cx="3358662" cy="18288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小于</a:t>
            </a:r>
            <a:r>
              <a:rPr kumimoji="1" lang="en-US" altLang="zh-CN" dirty="0"/>
              <a:t>8K</a:t>
            </a:r>
            <a:r>
              <a:rPr kumimoji="1" lang="zh-CN" altLang="en-US" dirty="0"/>
              <a:t>？</a:t>
            </a:r>
          </a:p>
        </p:txBody>
      </p:sp>
      <p:sp>
        <p:nvSpPr>
          <p:cNvPr id="5" name="流程 4">
            <a:extLst>
              <a:ext uri="{FF2B5EF4-FFF2-40B4-BE49-F238E27FC236}">
                <a16:creationId xmlns:a16="http://schemas.microsoft.com/office/drawing/2014/main" id="{7407D81A-561A-B94A-8065-5568FC1CFE6A}"/>
              </a:ext>
            </a:extLst>
          </p:cNvPr>
          <p:cNvSpPr/>
          <p:nvPr/>
        </p:nvSpPr>
        <p:spPr>
          <a:xfrm>
            <a:off x="1512277" y="4149969"/>
            <a:ext cx="2904392" cy="13012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共用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 </a:t>
            </a:r>
            <a:r>
              <a:rPr kumimoji="1" lang="en-US" altLang="zh-CN" dirty="0"/>
              <a:t>pool</a:t>
            </a:r>
            <a:r>
              <a:rPr kumimoji="1" lang="zh-CN" altLang="en-US" dirty="0"/>
              <a:t>的空间</a:t>
            </a:r>
          </a:p>
        </p:txBody>
      </p:sp>
      <p:sp>
        <p:nvSpPr>
          <p:cNvPr id="7" name="流程 6">
            <a:extLst>
              <a:ext uri="{FF2B5EF4-FFF2-40B4-BE49-F238E27FC236}">
                <a16:creationId xmlns:a16="http://schemas.microsoft.com/office/drawing/2014/main" id="{76403159-55FD-C24B-A00D-B1D2E47B8425}"/>
              </a:ext>
            </a:extLst>
          </p:cNvPr>
          <p:cNvSpPr/>
          <p:nvPr/>
        </p:nvSpPr>
        <p:spPr>
          <a:xfrm>
            <a:off x="7775331" y="4149969"/>
            <a:ext cx="2904392" cy="13012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独占一个</a:t>
            </a:r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cxnSp>
        <p:nvCxnSpPr>
          <p:cNvPr id="9" name="肘形连接符 8">
            <a:extLst>
              <a:ext uri="{FF2B5EF4-FFF2-40B4-BE49-F238E27FC236}">
                <a16:creationId xmlns:a16="http://schemas.microsoft.com/office/drawing/2014/main" id="{D3BA2336-753B-8949-AE61-3DD8EBA00B70}"/>
              </a:ext>
            </a:extLst>
          </p:cNvPr>
          <p:cNvCxnSpPr>
            <a:stCxn id="4" idx="1"/>
            <a:endCxn id="5" idx="0"/>
          </p:cNvCxnSpPr>
          <p:nvPr/>
        </p:nvCxnSpPr>
        <p:spPr>
          <a:xfrm rot="10800000" flipV="1">
            <a:off x="2964473" y="2605087"/>
            <a:ext cx="1452196" cy="15448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B4A3992E-619B-3741-A43F-B9ED481291B3}"/>
              </a:ext>
            </a:extLst>
          </p:cNvPr>
          <p:cNvCxnSpPr>
            <a:stCxn id="4" idx="3"/>
            <a:endCxn id="7" idx="0"/>
          </p:cNvCxnSpPr>
          <p:nvPr/>
        </p:nvCxnSpPr>
        <p:spPr>
          <a:xfrm>
            <a:off x="7775331" y="2605088"/>
            <a:ext cx="1452196" cy="15448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5047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A28B0E-5384-0B44-8935-4CDD8E1FC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字符串转</a:t>
            </a:r>
            <a:r>
              <a:rPr kumimoji="1" lang="en-US" altLang="zh-CN" dirty="0"/>
              <a:t>Buffer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475C8B8-EC61-014F-9CBD-EB9BE4E0D8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9086984"/>
              </p:ext>
            </p:extLst>
          </p:nvPr>
        </p:nvGraphicFramePr>
        <p:xfrm>
          <a:off x="1002324" y="2039815"/>
          <a:ext cx="10351476" cy="3587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3272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76984-1B7B-D049-BDBD-3D599659F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Buffer</a:t>
            </a:r>
            <a:r>
              <a:rPr kumimoji="1" lang="zh-CN" altLang="en-US" dirty="0"/>
              <a:t>转字符串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949034-57D3-5A48-A07F-EC36FFA0F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buf.toString</a:t>
            </a:r>
            <a:r>
              <a:rPr kumimoji="1" lang="en-US" altLang="zh-CN" dirty="0"/>
              <a:t>([encoding], [start], [end])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5629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30D8D7-DE4E-0542-8907-34AA7F8C7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支持的编码类型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27D934-F14E-AA4E-A600-42E17DDDE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UTF-8</a:t>
            </a:r>
          </a:p>
          <a:p>
            <a:r>
              <a:rPr kumimoji="1" lang="en-US" altLang="zh-CN" dirty="0"/>
              <a:t>UTF-16LE/UCS-2</a:t>
            </a:r>
          </a:p>
          <a:p>
            <a:r>
              <a:rPr kumimoji="1" lang="en-US" altLang="zh-CN" dirty="0"/>
              <a:t>Base64</a:t>
            </a:r>
          </a:p>
          <a:p>
            <a:r>
              <a:rPr kumimoji="1" lang="en-US" altLang="zh-CN" dirty="0"/>
              <a:t>Binary</a:t>
            </a:r>
          </a:p>
          <a:p>
            <a:r>
              <a:rPr kumimoji="1" lang="en-US" altLang="zh-CN" dirty="0"/>
              <a:t>Hex</a:t>
            </a:r>
            <a:endParaRPr kumimoji="1" lang="zh-CN" altLang="en-US" dirty="0"/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96B8E927-9844-4448-864A-A6715B16BE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450159"/>
              </p:ext>
            </p:extLst>
          </p:nvPr>
        </p:nvGraphicFramePr>
        <p:xfrm>
          <a:off x="5117122" y="1690688"/>
          <a:ext cx="6236678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9059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F199-937A-E34A-B1BD-BE258A2C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Buffer</a:t>
            </a:r>
            <a:r>
              <a:rPr kumimoji="1" lang="zh-CN" altLang="en-US" dirty="0"/>
              <a:t>与性能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B0FC6C-CD5E-6A46-988A-72E0419DF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通过预先转换静态内容为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对象，可以有效地减少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的重复使用，节省服务器资源。</a:t>
            </a:r>
          </a:p>
        </p:txBody>
      </p:sp>
    </p:spTree>
    <p:extLst>
      <p:ext uri="{BB962C8B-B14F-4D97-AF65-F5344CB8AC3E}">
        <p14:creationId xmlns:p14="http://schemas.microsoft.com/office/powerpoint/2010/main" val="3257388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8DB89-F320-5C4D-A844-9F7916565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网络编程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46C8DEC-0B80-B846-AE03-FFB4A71013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3174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2663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516DB-7782-4D49-AA39-FE1B0C77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轮询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D5E434-E1AE-FE40-A473-338AADCB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455" y="3565230"/>
            <a:ext cx="2664023" cy="2784506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1E278E-13BC-F24D-BC3F-22345BD2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124" y="3565230"/>
            <a:ext cx="2604736" cy="2798421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D40FFA-C89B-BF49-B9E3-3C3EC4E8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124" y="365125"/>
            <a:ext cx="2729699" cy="2789913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D86C4A-E597-0D4F-9744-486B94E39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455" y="365125"/>
            <a:ext cx="2823767" cy="2778011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6203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6A09BF-A9C1-2646-9E93-6B714FDFE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TCP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C840B8-2A2B-3348-999A-BA60CF8627AB}"/>
              </a:ext>
            </a:extLst>
          </p:cNvPr>
          <p:cNvSpPr txBox="1"/>
          <p:nvPr/>
        </p:nvSpPr>
        <p:spPr>
          <a:xfrm>
            <a:off x="838200" y="1690688"/>
            <a:ext cx="38949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server</a:t>
            </a:r>
          </a:p>
          <a:p>
            <a:endParaRPr lang="en" altLang="zh-CN" dirty="0"/>
          </a:p>
          <a:p>
            <a:r>
              <a:rPr lang="en" altLang="zh-CN" dirty="0" err="1"/>
              <a:t>var</a:t>
            </a:r>
            <a:r>
              <a:rPr lang="en" altLang="zh-CN" dirty="0"/>
              <a:t> net = require('net');</a:t>
            </a:r>
            <a:br>
              <a:rPr lang="en" altLang="zh-CN" dirty="0"/>
            </a:br>
            <a:r>
              <a:rPr lang="en" altLang="zh-CN" dirty="0" err="1"/>
              <a:t>var</a:t>
            </a:r>
            <a:r>
              <a:rPr lang="en" altLang="zh-CN" dirty="0"/>
              <a:t> server = </a:t>
            </a:r>
            <a:r>
              <a:rPr lang="en" altLang="zh-CN" dirty="0" err="1"/>
              <a:t>net.createServer</a:t>
            </a:r>
            <a:r>
              <a:rPr lang="en" altLang="zh-CN" dirty="0"/>
              <a:t>();</a:t>
            </a:r>
          </a:p>
          <a:p>
            <a:r>
              <a:rPr lang="en" altLang="zh-CN" dirty="0" err="1"/>
              <a:t>server.listen</a:t>
            </a:r>
            <a:r>
              <a:rPr lang="en" altLang="zh-CN" dirty="0"/>
              <a:t>();</a:t>
            </a:r>
          </a:p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091C58-41BC-CF4E-898F-CA0C3761C4FC}"/>
              </a:ext>
            </a:extLst>
          </p:cNvPr>
          <p:cNvSpPr txBox="1"/>
          <p:nvPr/>
        </p:nvSpPr>
        <p:spPr>
          <a:xfrm>
            <a:off x="838200" y="3573028"/>
            <a:ext cx="38949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client</a:t>
            </a:r>
          </a:p>
          <a:p>
            <a:endParaRPr lang="en" altLang="zh-CN" dirty="0"/>
          </a:p>
          <a:p>
            <a:r>
              <a:rPr lang="en" altLang="zh-CN" dirty="0" err="1"/>
              <a:t>var</a:t>
            </a:r>
            <a:r>
              <a:rPr lang="en" altLang="zh-CN" dirty="0"/>
              <a:t> net = require('net');</a:t>
            </a:r>
            <a:br>
              <a:rPr lang="en" altLang="zh-CN" dirty="0"/>
            </a:br>
            <a:r>
              <a:rPr lang="en" altLang="zh-CN" dirty="0" err="1"/>
              <a:t>var</a:t>
            </a:r>
            <a:r>
              <a:rPr lang="en" altLang="zh-CN" dirty="0"/>
              <a:t> client = </a:t>
            </a:r>
            <a:r>
              <a:rPr lang="en" altLang="zh-CN" dirty="0" err="1"/>
              <a:t>net.connect</a:t>
            </a:r>
            <a:r>
              <a:rPr lang="en" altLang="zh-CN" dirty="0"/>
              <a:t>();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0407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869C6-7588-904E-B66A-7B0954208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UDP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0B2C50-BC0A-6349-B932-783687AEE849}"/>
              </a:ext>
            </a:extLst>
          </p:cNvPr>
          <p:cNvSpPr txBox="1"/>
          <p:nvPr/>
        </p:nvSpPr>
        <p:spPr>
          <a:xfrm>
            <a:off x="838200" y="1690688"/>
            <a:ext cx="38949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server</a:t>
            </a:r>
          </a:p>
          <a:p>
            <a:endParaRPr lang="en" altLang="zh-CN" dirty="0"/>
          </a:p>
          <a:p>
            <a:r>
              <a:rPr lang="en" altLang="zh-CN" dirty="0" err="1"/>
              <a:t>var</a:t>
            </a:r>
            <a:r>
              <a:rPr lang="en" altLang="zh-CN" dirty="0"/>
              <a:t> </a:t>
            </a:r>
            <a:r>
              <a:rPr lang="en" altLang="zh-CN" dirty="0" err="1"/>
              <a:t>dgram</a:t>
            </a:r>
            <a:r>
              <a:rPr lang="en" altLang="zh-CN" dirty="0"/>
              <a:t> = require('</a:t>
            </a:r>
            <a:r>
              <a:rPr lang="en" altLang="zh-CN" dirty="0" err="1"/>
              <a:t>dgram</a:t>
            </a:r>
            <a:r>
              <a:rPr lang="en" altLang="zh-CN" dirty="0"/>
              <a:t>');</a:t>
            </a:r>
            <a:br>
              <a:rPr lang="en" altLang="zh-CN" dirty="0"/>
            </a:br>
            <a:r>
              <a:rPr lang="en" altLang="zh-CN" dirty="0" err="1"/>
              <a:t>var</a:t>
            </a:r>
            <a:r>
              <a:rPr lang="en" altLang="zh-CN" dirty="0"/>
              <a:t> server = </a:t>
            </a:r>
            <a:r>
              <a:rPr lang="en" altLang="zh-CN" dirty="0" err="1"/>
              <a:t>dgram.createSocket</a:t>
            </a:r>
            <a:r>
              <a:rPr lang="en" altLang="zh-CN" dirty="0"/>
              <a:t>();</a:t>
            </a:r>
          </a:p>
          <a:p>
            <a:r>
              <a:rPr lang="en" altLang="zh-CN" dirty="0" err="1"/>
              <a:t>server.bind</a:t>
            </a:r>
            <a:r>
              <a:rPr lang="en" altLang="zh-CN" dirty="0"/>
              <a:t>();</a:t>
            </a:r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20A7D0-289A-3944-BEC7-268D1586E01C}"/>
              </a:ext>
            </a:extLst>
          </p:cNvPr>
          <p:cNvSpPr txBox="1"/>
          <p:nvPr/>
        </p:nvSpPr>
        <p:spPr>
          <a:xfrm>
            <a:off x="838200" y="3573028"/>
            <a:ext cx="38949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client</a:t>
            </a:r>
          </a:p>
          <a:p>
            <a:endParaRPr lang="en" altLang="zh-CN" dirty="0"/>
          </a:p>
          <a:p>
            <a:r>
              <a:rPr lang="en" altLang="zh-CN" dirty="0" err="1"/>
              <a:t>var</a:t>
            </a:r>
            <a:r>
              <a:rPr lang="en" altLang="zh-CN" dirty="0"/>
              <a:t> </a:t>
            </a:r>
            <a:r>
              <a:rPr lang="en" altLang="zh-CN" dirty="0" err="1"/>
              <a:t>dgram</a:t>
            </a:r>
            <a:r>
              <a:rPr lang="en" altLang="zh-CN" dirty="0"/>
              <a:t> = require('</a:t>
            </a:r>
            <a:r>
              <a:rPr lang="en" altLang="zh-CN" dirty="0" err="1"/>
              <a:t>dgram</a:t>
            </a:r>
            <a:r>
              <a:rPr lang="en" altLang="zh-CN" dirty="0"/>
              <a:t>');</a:t>
            </a:r>
            <a:br>
              <a:rPr lang="en" altLang="zh-CN" dirty="0"/>
            </a:br>
            <a:r>
              <a:rPr lang="en" altLang="zh-CN" dirty="0" err="1"/>
              <a:t>var</a:t>
            </a:r>
            <a:r>
              <a:rPr lang="en" altLang="zh-CN" dirty="0"/>
              <a:t> client = </a:t>
            </a:r>
            <a:r>
              <a:rPr lang="en" altLang="zh-CN" dirty="0" err="1"/>
              <a:t>dgram.createSocket</a:t>
            </a:r>
            <a:r>
              <a:rPr lang="en" altLang="zh-CN" dirty="0"/>
              <a:t>();</a:t>
            </a:r>
          </a:p>
          <a:p>
            <a:r>
              <a:rPr lang="en" altLang="zh-CN" dirty="0" err="1"/>
              <a:t>client.send</a:t>
            </a:r>
            <a:r>
              <a:rPr lang="en" altLang="zh-CN" dirty="0"/>
              <a:t>();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87807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2D37E-1863-5941-839F-789B84FBB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HTTP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DB33BE-F0C9-244C-9A32-BB52089B3F9A}"/>
              </a:ext>
            </a:extLst>
          </p:cNvPr>
          <p:cNvSpPr txBox="1"/>
          <p:nvPr/>
        </p:nvSpPr>
        <p:spPr>
          <a:xfrm>
            <a:off x="838200" y="1690688"/>
            <a:ext cx="7124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server</a:t>
            </a:r>
          </a:p>
          <a:p>
            <a:endParaRPr lang="en" altLang="zh-CN" dirty="0"/>
          </a:p>
          <a:p>
            <a:r>
              <a:rPr lang="en" altLang="zh-CN" dirty="0" err="1"/>
              <a:t>var</a:t>
            </a:r>
            <a:r>
              <a:rPr lang="en" altLang="zh-CN" dirty="0"/>
              <a:t> http = require('http');</a:t>
            </a:r>
            <a:br>
              <a:rPr lang="en" altLang="zh-CN" dirty="0"/>
            </a:br>
            <a:r>
              <a:rPr lang="en" altLang="zh-CN" dirty="0" err="1"/>
              <a:t>http.createServer</a:t>
            </a:r>
            <a:r>
              <a:rPr lang="en" altLang="zh-CN" dirty="0"/>
              <a:t>().listen();</a:t>
            </a:r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214A4C-49B1-6645-8D82-84681AB488ED}"/>
              </a:ext>
            </a:extLst>
          </p:cNvPr>
          <p:cNvSpPr txBox="1"/>
          <p:nvPr/>
        </p:nvSpPr>
        <p:spPr>
          <a:xfrm>
            <a:off x="838200" y="3573028"/>
            <a:ext cx="6210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client</a:t>
            </a:r>
          </a:p>
          <a:p>
            <a:endParaRPr lang="en" altLang="zh-CN" dirty="0"/>
          </a:p>
          <a:p>
            <a:r>
              <a:rPr lang="en" altLang="zh-CN" dirty="0" err="1"/>
              <a:t>var</a:t>
            </a:r>
            <a:r>
              <a:rPr lang="en" altLang="zh-CN" dirty="0"/>
              <a:t> http = require('http');</a:t>
            </a:r>
          </a:p>
          <a:p>
            <a:r>
              <a:rPr lang="en" altLang="zh-CN" dirty="0" err="1"/>
              <a:t>var</a:t>
            </a:r>
            <a:r>
              <a:rPr lang="en" altLang="zh-CN" dirty="0"/>
              <a:t> </a:t>
            </a:r>
            <a:r>
              <a:rPr lang="en" altLang="zh-CN" dirty="0" err="1"/>
              <a:t>req</a:t>
            </a:r>
            <a:r>
              <a:rPr lang="en" altLang="zh-CN" dirty="0"/>
              <a:t> = </a:t>
            </a:r>
            <a:r>
              <a:rPr lang="en" altLang="zh-CN" dirty="0" err="1"/>
              <a:t>http.request</a:t>
            </a:r>
            <a:r>
              <a:rPr lang="en" altLang="zh-CN" dirty="0"/>
              <a:t>(</a:t>
            </a:r>
            <a:r>
              <a:rPr lang="en-US" altLang="zh-CN" dirty="0"/>
              <a:t>);</a:t>
            </a:r>
          </a:p>
          <a:p>
            <a:r>
              <a:rPr lang="en-US" altLang="zh-CN" dirty="0" err="1"/>
              <a:t>req.end</a:t>
            </a:r>
            <a:r>
              <a:rPr lang="en-US" altLang="zh-CN" dirty="0"/>
              <a:t>();</a:t>
            </a:r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8111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079B8-EDE7-654B-B1F1-459C27E7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WebSocket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9377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90573-5630-0943-98B8-A21C7D10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C2DCCC-2EE2-4C4B-8C61-E99F11C7C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hlinkClick r:id="rId2"/>
              </a:rPr>
              <a:t>https://zh.wikipedia.org/wiki/Node.js</a:t>
            </a:r>
          </a:p>
          <a:p>
            <a:r>
              <a:rPr kumimoji="1" lang="en" altLang="zh-CN" dirty="0">
                <a:hlinkClick r:id="rId2"/>
              </a:rPr>
              <a:t>https://www.jianshu.com/p/5b9b245fcefa</a:t>
            </a:r>
            <a:endParaRPr kumimoji="1" lang="en" altLang="zh-CN" dirty="0"/>
          </a:p>
          <a:p>
            <a:r>
              <a:rPr kumimoji="1" lang="en" altLang="zh-CN" dirty="0">
                <a:hlinkClick r:id="rId3"/>
              </a:rPr>
              <a:t>http://wiki.jikexueyuan.com/project/webpack-handbook/commonjs.html</a:t>
            </a:r>
            <a:endParaRPr kumimoji="1" lang="en" altLang="zh-CN" dirty="0"/>
          </a:p>
          <a:p>
            <a:r>
              <a:rPr kumimoji="1" lang="en-US" altLang="zh-CN" dirty="0">
                <a:hlinkClick r:id="rId4"/>
              </a:rPr>
              <a:t>https://juejin.im/post/5aaa37c8f265da23945f365c</a:t>
            </a:r>
            <a:endParaRPr kumimoji="1" lang="en-US" altLang="zh-CN" dirty="0"/>
          </a:p>
          <a:p>
            <a:r>
              <a:rPr kumimoji="1" lang="en" altLang="zh-CN" dirty="0">
                <a:hlinkClick r:id="rId5"/>
              </a:rPr>
              <a:t>https://segmentfault.com/a/1190000010167155</a:t>
            </a:r>
            <a:endParaRPr kumimoji="1" lang="en" altLang="zh-CN" dirty="0"/>
          </a:p>
          <a:p>
            <a:r>
              <a:rPr kumimoji="1" lang="en" altLang="zh-CN" dirty="0">
                <a:hlinkClick r:id="rId6"/>
              </a:rPr>
              <a:t>https://www.jianshu.com/p/0e1c9bec17ad</a:t>
            </a:r>
            <a:r>
              <a:rPr kumimoji="1" lang="zh-CN" altLang="en-US" dirty="0"/>
              <a:t> </a:t>
            </a:r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2832482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75CDB-C1B4-EF4D-891D-7E992828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理想的非阻塞异步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CA8515-E7E2-D441-B6F6-95C3B8B5A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014" y="1690688"/>
            <a:ext cx="4635972" cy="4406900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6232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FA8F9-B0B2-7742-A9F9-46FAE4C7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现实的非阻塞异步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CBEAC6-CADE-DE41-BD41-E4F8FB9B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465" y="1690688"/>
            <a:ext cx="6147070" cy="4047502"/>
          </a:xfrm>
          <a:prstGeom prst="rect">
            <a:avLst/>
          </a:prstGeom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6444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80115-821C-F948-9220-B719812B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的线程池模型架构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C9C614-A7DD-CE4F-BC25-E4BC1B86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99" y="1690688"/>
            <a:ext cx="5781202" cy="432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35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515DB-8206-4A4C-9B7D-CB71BF90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zh-CN" altLang="en-US" dirty="0"/>
              <a:t>的异步</a:t>
            </a: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84FE2656-D21F-984B-9296-7242C13E97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03512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0589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2130</TotalTime>
  <Words>855</Words>
  <Application>Microsoft Macintosh PowerPoint</Application>
  <PresentationFormat>宽屏</PresentationFormat>
  <Paragraphs>190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59" baseType="lpstr">
      <vt:lpstr>-apple-system</vt:lpstr>
      <vt:lpstr>等线</vt:lpstr>
      <vt:lpstr>等线 Light</vt:lpstr>
      <vt:lpstr>Arial</vt:lpstr>
      <vt:lpstr>Office 主题​​</vt:lpstr>
      <vt:lpstr>同步 vs 异步</vt:lpstr>
      <vt:lpstr>更好的用户体验</vt:lpstr>
      <vt:lpstr>单线程异步编程模型</vt:lpstr>
      <vt:lpstr>阻塞I/O vs 非阻塞I/O</vt:lpstr>
      <vt:lpstr>轮询</vt:lpstr>
      <vt:lpstr>理想的非阻塞异步I/O</vt:lpstr>
      <vt:lpstr>现实的非阻塞异步I/O</vt:lpstr>
      <vt:lpstr>Node.js的线程池模型架构</vt:lpstr>
      <vt:lpstr>Node的异步I/O</vt:lpstr>
      <vt:lpstr>整个异步I/O流程</vt:lpstr>
      <vt:lpstr>非I/O异步API</vt:lpstr>
      <vt:lpstr>几种web服务器模型</vt:lpstr>
      <vt:lpstr>函数式编程</vt:lpstr>
      <vt:lpstr>异步的难点</vt:lpstr>
      <vt:lpstr>异步编程的解决方案</vt:lpstr>
      <vt:lpstr>async</vt:lpstr>
      <vt:lpstr>事件发布/订阅模式</vt:lpstr>
      <vt:lpstr>Promise/Deferred模式</vt:lpstr>
      <vt:lpstr>Promises/A</vt:lpstr>
      <vt:lpstr>Promise和Deferred的关系</vt:lpstr>
      <vt:lpstr>流程控制库</vt:lpstr>
      <vt:lpstr>异步并发控制</vt:lpstr>
      <vt:lpstr>V8-Lars Bak</vt:lpstr>
      <vt:lpstr>V8的内存限制</vt:lpstr>
      <vt:lpstr>为什么限制</vt:lpstr>
      <vt:lpstr>V8的垃圾回收机制</vt:lpstr>
      <vt:lpstr>新生代-Scavenge</vt:lpstr>
      <vt:lpstr>晋升</vt:lpstr>
      <vt:lpstr>老生代</vt:lpstr>
      <vt:lpstr>对比</vt:lpstr>
      <vt:lpstr>后续优化</vt:lpstr>
      <vt:lpstr>查看日志</vt:lpstr>
      <vt:lpstr>内存回收过程</vt:lpstr>
      <vt:lpstr>细节</vt:lpstr>
      <vt:lpstr>作用域链</vt:lpstr>
      <vt:lpstr>闭包</vt:lpstr>
      <vt:lpstr>时刻注意</vt:lpstr>
      <vt:lpstr>Node内存分配</vt:lpstr>
      <vt:lpstr>内存泄漏</vt:lpstr>
      <vt:lpstr>大内存应用</vt:lpstr>
      <vt:lpstr>Buffer</vt:lpstr>
      <vt:lpstr>Node的内存分配策略</vt:lpstr>
      <vt:lpstr>slab分配机制</vt:lpstr>
      <vt:lpstr>分配策略</vt:lpstr>
      <vt:lpstr>字符串转Buffer</vt:lpstr>
      <vt:lpstr>Buffer转字符串</vt:lpstr>
      <vt:lpstr>支持的编码类型</vt:lpstr>
      <vt:lpstr>Buffer与性能</vt:lpstr>
      <vt:lpstr>网络编程</vt:lpstr>
      <vt:lpstr>TCP</vt:lpstr>
      <vt:lpstr>UDP</vt:lpstr>
      <vt:lpstr>HTTP</vt:lpstr>
      <vt:lpstr>WebSocket</vt:lpstr>
      <vt:lpstr>参考资料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T127922</dc:creator>
  <cp:lastModifiedBy>T127922</cp:lastModifiedBy>
  <cp:revision>206</cp:revision>
  <dcterms:created xsi:type="dcterms:W3CDTF">2018-09-13T11:58:51Z</dcterms:created>
  <dcterms:modified xsi:type="dcterms:W3CDTF">2018-09-27T10:36:54Z</dcterms:modified>
</cp:coreProperties>
</file>